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21.png" Type="http://schemas.openxmlformats.org/officeDocument/2006/relationships/image"/><Relationship Id="rId23" Target="../media/image22.png" Type="http://schemas.openxmlformats.org/officeDocument/2006/relationships/image"/><Relationship Id="rId24" Target="../media/image23.png" Type="http://schemas.openxmlformats.org/officeDocument/2006/relationships/image"/><Relationship Id="rId25" Target="../media/image24.png" Type="http://schemas.openxmlformats.org/officeDocument/2006/relationships/image"/><Relationship Id="rId26" Target="../media/image25.png" Type="http://schemas.openxmlformats.org/officeDocument/2006/relationships/image"/><Relationship Id="rId27" Target="../media/image26.png" Type="http://schemas.openxmlformats.org/officeDocument/2006/relationships/image"/><Relationship Id="rId28" Target="../media/image27.pn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png" Type="http://schemas.openxmlformats.org/officeDocument/2006/relationships/image"/><Relationship Id="rId31" Target="../media/image30.png" Type="http://schemas.openxmlformats.org/officeDocument/2006/relationships/image"/><Relationship Id="rId32" Target="../media/image31.png" Type="http://schemas.openxmlformats.org/officeDocument/2006/relationships/image"/><Relationship Id="rId33" Target="../media/image3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2.png" Type="http://schemas.openxmlformats.org/officeDocument/2006/relationships/image"/><Relationship Id="rId11" Target="../media/image1.png" Type="http://schemas.openxmlformats.org/officeDocument/2006/relationships/image"/><Relationship Id="rId12" Target="../media/image5.png" Type="http://schemas.openxmlformats.org/officeDocument/2006/relationships/image"/><Relationship Id="rId13" Target="../media/image6.png" Type="http://schemas.openxmlformats.org/officeDocument/2006/relationships/image"/><Relationship Id="rId14" Target="../media/image7.png" Type="http://schemas.openxmlformats.org/officeDocument/2006/relationships/image"/><Relationship Id="rId15" Target="../media/image8.png" Type="http://schemas.openxmlformats.org/officeDocument/2006/relationships/image"/><Relationship Id="rId16" Target="../media/image9.png" Type="http://schemas.openxmlformats.org/officeDocument/2006/relationships/image"/><Relationship Id="rId17" Target="../media/image10.png" Type="http://schemas.openxmlformats.org/officeDocument/2006/relationships/image"/><Relationship Id="rId18" Target="../media/image11.png" Type="http://schemas.openxmlformats.org/officeDocument/2006/relationships/image"/><Relationship Id="rId19" Target="../media/image12.png" Type="http://schemas.openxmlformats.org/officeDocument/2006/relationships/image"/><Relationship Id="rId2" Target="../media/image20.png" Type="http://schemas.openxmlformats.org/officeDocument/2006/relationships/image"/><Relationship Id="rId20" Target="../media/image13.png" Type="http://schemas.openxmlformats.org/officeDocument/2006/relationships/image"/><Relationship Id="rId21" Target="../media/image14.png" Type="http://schemas.openxmlformats.org/officeDocument/2006/relationships/image"/><Relationship Id="rId22" Target="../media/image15.png" Type="http://schemas.openxmlformats.org/officeDocument/2006/relationships/image"/><Relationship Id="rId23" Target="../media/image16.png" Type="http://schemas.openxmlformats.org/officeDocument/2006/relationships/image"/><Relationship Id="rId24" Target="../media/image17.png" Type="http://schemas.openxmlformats.org/officeDocument/2006/relationships/image"/><Relationship Id="rId25" Target="../media/image18.png" Type="http://schemas.openxmlformats.org/officeDocument/2006/relationships/image"/><Relationship Id="rId26" Target="../media/image19.png" Type="http://schemas.openxmlformats.org/officeDocument/2006/relationships/image"/><Relationship Id="rId27" Target="../media/image23.png" Type="http://schemas.openxmlformats.org/officeDocument/2006/relationships/image"/><Relationship Id="rId28" Target="../media/image24.png" Type="http://schemas.openxmlformats.org/officeDocument/2006/relationships/image"/><Relationship Id="rId29" Target="../media/image25.png" Type="http://schemas.openxmlformats.org/officeDocument/2006/relationships/image"/><Relationship Id="rId3" Target="../media/image21.png" Type="http://schemas.openxmlformats.org/officeDocument/2006/relationships/image"/><Relationship Id="rId30" Target="../media/image124.png" Type="http://schemas.openxmlformats.org/officeDocument/2006/relationships/image"/><Relationship Id="rId31" Target="../media/image125.png" Type="http://schemas.openxmlformats.org/officeDocument/2006/relationships/image"/><Relationship Id="rId32" Target="../media/image166.png" Type="http://schemas.openxmlformats.org/officeDocument/2006/relationships/image"/><Relationship Id="rId33" Target="../media/image126.png" Type="http://schemas.openxmlformats.org/officeDocument/2006/relationships/image"/><Relationship Id="rId34" Target="../media/image29.png" Type="http://schemas.openxmlformats.org/officeDocument/2006/relationships/image"/><Relationship Id="rId35" Target="../media/image164.png" Type="http://schemas.openxmlformats.org/officeDocument/2006/relationships/image"/><Relationship Id="rId36" Target="../media/image128.png" Type="http://schemas.openxmlformats.org/officeDocument/2006/relationships/image"/><Relationship Id="rId37" Target="../media/image129.png" Type="http://schemas.openxmlformats.org/officeDocument/2006/relationships/image"/><Relationship Id="rId38" Target="../media/image167.png" Type="http://schemas.openxmlformats.org/officeDocument/2006/relationships/image"/><Relationship Id="rId4" Target="../media/image2.png" Type="http://schemas.openxmlformats.org/officeDocument/2006/relationships/image"/><Relationship Id="rId5" Target="../media/image22.png" Type="http://schemas.openxmlformats.org/officeDocument/2006/relationships/image"/><Relationship Id="rId6" Target="../media/image4.png" Type="http://schemas.openxmlformats.org/officeDocument/2006/relationships/image"/><Relationship Id="rId7" Target="../media/image159.png" Type="http://schemas.openxmlformats.org/officeDocument/2006/relationships/image"/><Relationship Id="rId8" Target="../media/image160.png" Type="http://schemas.openxmlformats.org/officeDocument/2006/relationships/image"/><Relationship Id="rId9" Target="../media/image16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2.png" Type="http://schemas.openxmlformats.org/officeDocument/2006/relationships/image"/><Relationship Id="rId11" Target="../media/image1.png" Type="http://schemas.openxmlformats.org/officeDocument/2006/relationships/image"/><Relationship Id="rId12" Target="../media/image5.png" Type="http://schemas.openxmlformats.org/officeDocument/2006/relationships/image"/><Relationship Id="rId13" Target="../media/image6.png" Type="http://schemas.openxmlformats.org/officeDocument/2006/relationships/image"/><Relationship Id="rId14" Target="../media/image7.png" Type="http://schemas.openxmlformats.org/officeDocument/2006/relationships/image"/><Relationship Id="rId15" Target="../media/image8.png" Type="http://schemas.openxmlformats.org/officeDocument/2006/relationships/image"/><Relationship Id="rId16" Target="../media/image9.png" Type="http://schemas.openxmlformats.org/officeDocument/2006/relationships/image"/><Relationship Id="rId17" Target="../media/image10.png" Type="http://schemas.openxmlformats.org/officeDocument/2006/relationships/image"/><Relationship Id="rId18" Target="../media/image11.png" Type="http://schemas.openxmlformats.org/officeDocument/2006/relationships/image"/><Relationship Id="rId19" Target="../media/image12.png" Type="http://schemas.openxmlformats.org/officeDocument/2006/relationships/image"/><Relationship Id="rId2" Target="../media/image20.png" Type="http://schemas.openxmlformats.org/officeDocument/2006/relationships/image"/><Relationship Id="rId20" Target="../media/image13.png" Type="http://schemas.openxmlformats.org/officeDocument/2006/relationships/image"/><Relationship Id="rId21" Target="../media/image14.png" Type="http://schemas.openxmlformats.org/officeDocument/2006/relationships/image"/><Relationship Id="rId22" Target="../media/image15.png" Type="http://schemas.openxmlformats.org/officeDocument/2006/relationships/image"/><Relationship Id="rId23" Target="../media/image16.png" Type="http://schemas.openxmlformats.org/officeDocument/2006/relationships/image"/><Relationship Id="rId24" Target="../media/image17.png" Type="http://schemas.openxmlformats.org/officeDocument/2006/relationships/image"/><Relationship Id="rId25" Target="../media/image18.png" Type="http://schemas.openxmlformats.org/officeDocument/2006/relationships/image"/><Relationship Id="rId26" Target="../media/image19.png" Type="http://schemas.openxmlformats.org/officeDocument/2006/relationships/image"/><Relationship Id="rId27" Target="../media/image23.png" Type="http://schemas.openxmlformats.org/officeDocument/2006/relationships/image"/><Relationship Id="rId28" Target="../media/image24.png" Type="http://schemas.openxmlformats.org/officeDocument/2006/relationships/image"/><Relationship Id="rId29" Target="../media/image25.png" Type="http://schemas.openxmlformats.org/officeDocument/2006/relationships/image"/><Relationship Id="rId3" Target="../media/image21.png" Type="http://schemas.openxmlformats.org/officeDocument/2006/relationships/image"/><Relationship Id="rId30" Target="../media/image124.png" Type="http://schemas.openxmlformats.org/officeDocument/2006/relationships/image"/><Relationship Id="rId31" Target="../media/image125.png" Type="http://schemas.openxmlformats.org/officeDocument/2006/relationships/image"/><Relationship Id="rId32" Target="../media/image168.png" Type="http://schemas.openxmlformats.org/officeDocument/2006/relationships/image"/><Relationship Id="rId33" Target="../media/image126.png" Type="http://schemas.openxmlformats.org/officeDocument/2006/relationships/image"/><Relationship Id="rId34" Target="../media/image29.png" Type="http://schemas.openxmlformats.org/officeDocument/2006/relationships/image"/><Relationship Id="rId35" Target="../media/image164.png" Type="http://schemas.openxmlformats.org/officeDocument/2006/relationships/image"/><Relationship Id="rId36" Target="../media/image128.png" Type="http://schemas.openxmlformats.org/officeDocument/2006/relationships/image"/><Relationship Id="rId37" Target="../media/image129.png" Type="http://schemas.openxmlformats.org/officeDocument/2006/relationships/image"/><Relationship Id="rId38" Target="../media/image169.png" Type="http://schemas.openxmlformats.org/officeDocument/2006/relationships/image"/><Relationship Id="rId4" Target="../media/image2.png" Type="http://schemas.openxmlformats.org/officeDocument/2006/relationships/image"/><Relationship Id="rId5" Target="../media/image22.png" Type="http://schemas.openxmlformats.org/officeDocument/2006/relationships/image"/><Relationship Id="rId6" Target="../media/image4.png" Type="http://schemas.openxmlformats.org/officeDocument/2006/relationships/image"/><Relationship Id="rId7" Target="../media/image159.png" Type="http://schemas.openxmlformats.org/officeDocument/2006/relationships/image"/><Relationship Id="rId8" Target="../media/image160.png" Type="http://schemas.openxmlformats.org/officeDocument/2006/relationships/image"/><Relationship Id="rId9" Target="../media/image16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2.png" Type="http://schemas.openxmlformats.org/officeDocument/2006/relationships/image"/><Relationship Id="rId11" Target="../media/image1.png" Type="http://schemas.openxmlformats.org/officeDocument/2006/relationships/image"/><Relationship Id="rId12" Target="../media/image5.png" Type="http://schemas.openxmlformats.org/officeDocument/2006/relationships/image"/><Relationship Id="rId13" Target="../media/image6.png" Type="http://schemas.openxmlformats.org/officeDocument/2006/relationships/image"/><Relationship Id="rId14" Target="../media/image7.png" Type="http://schemas.openxmlformats.org/officeDocument/2006/relationships/image"/><Relationship Id="rId15" Target="../media/image8.png" Type="http://schemas.openxmlformats.org/officeDocument/2006/relationships/image"/><Relationship Id="rId16" Target="../media/image9.png" Type="http://schemas.openxmlformats.org/officeDocument/2006/relationships/image"/><Relationship Id="rId17" Target="../media/image10.png" Type="http://schemas.openxmlformats.org/officeDocument/2006/relationships/image"/><Relationship Id="rId18" Target="../media/image11.png" Type="http://schemas.openxmlformats.org/officeDocument/2006/relationships/image"/><Relationship Id="rId19" Target="../media/image12.png" Type="http://schemas.openxmlformats.org/officeDocument/2006/relationships/image"/><Relationship Id="rId2" Target="../media/image20.png" Type="http://schemas.openxmlformats.org/officeDocument/2006/relationships/image"/><Relationship Id="rId20" Target="../media/image13.png" Type="http://schemas.openxmlformats.org/officeDocument/2006/relationships/image"/><Relationship Id="rId21" Target="../media/image14.png" Type="http://schemas.openxmlformats.org/officeDocument/2006/relationships/image"/><Relationship Id="rId22" Target="../media/image15.png" Type="http://schemas.openxmlformats.org/officeDocument/2006/relationships/image"/><Relationship Id="rId23" Target="../media/image16.png" Type="http://schemas.openxmlformats.org/officeDocument/2006/relationships/image"/><Relationship Id="rId24" Target="../media/image17.png" Type="http://schemas.openxmlformats.org/officeDocument/2006/relationships/image"/><Relationship Id="rId25" Target="../media/image18.png" Type="http://schemas.openxmlformats.org/officeDocument/2006/relationships/image"/><Relationship Id="rId26" Target="../media/image19.png" Type="http://schemas.openxmlformats.org/officeDocument/2006/relationships/image"/><Relationship Id="rId27" Target="../media/image23.png" Type="http://schemas.openxmlformats.org/officeDocument/2006/relationships/image"/><Relationship Id="rId28" Target="../media/image24.png" Type="http://schemas.openxmlformats.org/officeDocument/2006/relationships/image"/><Relationship Id="rId29" Target="../media/image25.png" Type="http://schemas.openxmlformats.org/officeDocument/2006/relationships/image"/><Relationship Id="rId3" Target="../media/image21.png" Type="http://schemas.openxmlformats.org/officeDocument/2006/relationships/image"/><Relationship Id="rId30" Target="../media/image124.png" Type="http://schemas.openxmlformats.org/officeDocument/2006/relationships/image"/><Relationship Id="rId31" Target="../media/image125.png" Type="http://schemas.openxmlformats.org/officeDocument/2006/relationships/image"/><Relationship Id="rId32" Target="../media/image170.png" Type="http://schemas.openxmlformats.org/officeDocument/2006/relationships/image"/><Relationship Id="rId33" Target="../media/image126.png" Type="http://schemas.openxmlformats.org/officeDocument/2006/relationships/image"/><Relationship Id="rId34" Target="../media/image29.png" Type="http://schemas.openxmlformats.org/officeDocument/2006/relationships/image"/><Relationship Id="rId35" Target="../media/image164.png" Type="http://schemas.openxmlformats.org/officeDocument/2006/relationships/image"/><Relationship Id="rId36" Target="../media/image128.png" Type="http://schemas.openxmlformats.org/officeDocument/2006/relationships/image"/><Relationship Id="rId37" Target="../media/image129.png" Type="http://schemas.openxmlformats.org/officeDocument/2006/relationships/image"/><Relationship Id="rId38" Target="../media/image171.png" Type="http://schemas.openxmlformats.org/officeDocument/2006/relationships/image"/><Relationship Id="rId4" Target="../media/image2.png" Type="http://schemas.openxmlformats.org/officeDocument/2006/relationships/image"/><Relationship Id="rId5" Target="../media/image22.png" Type="http://schemas.openxmlformats.org/officeDocument/2006/relationships/image"/><Relationship Id="rId6" Target="../media/image4.png" Type="http://schemas.openxmlformats.org/officeDocument/2006/relationships/image"/><Relationship Id="rId7" Target="../media/image159.png" Type="http://schemas.openxmlformats.org/officeDocument/2006/relationships/image"/><Relationship Id="rId8" Target="../media/image160.png" Type="http://schemas.openxmlformats.org/officeDocument/2006/relationships/image"/><Relationship Id="rId9" Target="../media/image16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2.png" Type="http://schemas.openxmlformats.org/officeDocument/2006/relationships/image"/><Relationship Id="rId11" Target="../media/image1.png" Type="http://schemas.openxmlformats.org/officeDocument/2006/relationships/image"/><Relationship Id="rId12" Target="../media/image5.png" Type="http://schemas.openxmlformats.org/officeDocument/2006/relationships/image"/><Relationship Id="rId13" Target="../media/image6.png" Type="http://schemas.openxmlformats.org/officeDocument/2006/relationships/image"/><Relationship Id="rId14" Target="../media/image7.png" Type="http://schemas.openxmlformats.org/officeDocument/2006/relationships/image"/><Relationship Id="rId15" Target="../media/image8.png" Type="http://schemas.openxmlformats.org/officeDocument/2006/relationships/image"/><Relationship Id="rId16" Target="../media/image9.png" Type="http://schemas.openxmlformats.org/officeDocument/2006/relationships/image"/><Relationship Id="rId17" Target="../media/image10.png" Type="http://schemas.openxmlformats.org/officeDocument/2006/relationships/image"/><Relationship Id="rId18" Target="../media/image11.png" Type="http://schemas.openxmlformats.org/officeDocument/2006/relationships/image"/><Relationship Id="rId19" Target="../media/image12.png" Type="http://schemas.openxmlformats.org/officeDocument/2006/relationships/image"/><Relationship Id="rId2" Target="../media/image20.png" Type="http://schemas.openxmlformats.org/officeDocument/2006/relationships/image"/><Relationship Id="rId20" Target="../media/image13.png" Type="http://schemas.openxmlformats.org/officeDocument/2006/relationships/image"/><Relationship Id="rId21" Target="../media/image14.png" Type="http://schemas.openxmlformats.org/officeDocument/2006/relationships/image"/><Relationship Id="rId22" Target="../media/image15.png" Type="http://schemas.openxmlformats.org/officeDocument/2006/relationships/image"/><Relationship Id="rId23" Target="../media/image16.png" Type="http://schemas.openxmlformats.org/officeDocument/2006/relationships/image"/><Relationship Id="rId24" Target="../media/image17.png" Type="http://schemas.openxmlformats.org/officeDocument/2006/relationships/image"/><Relationship Id="rId25" Target="../media/image18.png" Type="http://schemas.openxmlformats.org/officeDocument/2006/relationships/image"/><Relationship Id="rId26" Target="../media/image19.png" Type="http://schemas.openxmlformats.org/officeDocument/2006/relationships/image"/><Relationship Id="rId27" Target="../media/image23.png" Type="http://schemas.openxmlformats.org/officeDocument/2006/relationships/image"/><Relationship Id="rId28" Target="../media/image24.png" Type="http://schemas.openxmlformats.org/officeDocument/2006/relationships/image"/><Relationship Id="rId29" Target="../media/image25.png" Type="http://schemas.openxmlformats.org/officeDocument/2006/relationships/image"/><Relationship Id="rId3" Target="../media/image21.png" Type="http://schemas.openxmlformats.org/officeDocument/2006/relationships/image"/><Relationship Id="rId30" Target="../media/image124.png" Type="http://schemas.openxmlformats.org/officeDocument/2006/relationships/image"/><Relationship Id="rId31" Target="../media/image125.png" Type="http://schemas.openxmlformats.org/officeDocument/2006/relationships/image"/><Relationship Id="rId32" Target="../media/image172.png" Type="http://schemas.openxmlformats.org/officeDocument/2006/relationships/image"/><Relationship Id="rId33" Target="../media/image126.png" Type="http://schemas.openxmlformats.org/officeDocument/2006/relationships/image"/><Relationship Id="rId34" Target="../media/image29.png" Type="http://schemas.openxmlformats.org/officeDocument/2006/relationships/image"/><Relationship Id="rId35" Target="../media/image164.png" Type="http://schemas.openxmlformats.org/officeDocument/2006/relationships/image"/><Relationship Id="rId36" Target="../media/image128.png" Type="http://schemas.openxmlformats.org/officeDocument/2006/relationships/image"/><Relationship Id="rId37" Target="../media/image129.png" Type="http://schemas.openxmlformats.org/officeDocument/2006/relationships/image"/><Relationship Id="rId38" Target="../media/image173.png" Type="http://schemas.openxmlformats.org/officeDocument/2006/relationships/image"/><Relationship Id="rId4" Target="../media/image2.png" Type="http://schemas.openxmlformats.org/officeDocument/2006/relationships/image"/><Relationship Id="rId5" Target="../media/image22.png" Type="http://schemas.openxmlformats.org/officeDocument/2006/relationships/image"/><Relationship Id="rId6" Target="../media/image4.png" Type="http://schemas.openxmlformats.org/officeDocument/2006/relationships/image"/><Relationship Id="rId7" Target="../media/image159.png" Type="http://schemas.openxmlformats.org/officeDocument/2006/relationships/image"/><Relationship Id="rId8" Target="../media/image160.png" Type="http://schemas.openxmlformats.org/officeDocument/2006/relationships/image"/><Relationship Id="rId9" Target="../media/image16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2.png" Type="http://schemas.openxmlformats.org/officeDocument/2006/relationships/image"/><Relationship Id="rId11" Target="../media/image1.png" Type="http://schemas.openxmlformats.org/officeDocument/2006/relationships/image"/><Relationship Id="rId12" Target="../media/image5.png" Type="http://schemas.openxmlformats.org/officeDocument/2006/relationships/image"/><Relationship Id="rId13" Target="../media/image6.png" Type="http://schemas.openxmlformats.org/officeDocument/2006/relationships/image"/><Relationship Id="rId14" Target="../media/image7.png" Type="http://schemas.openxmlformats.org/officeDocument/2006/relationships/image"/><Relationship Id="rId15" Target="../media/image8.png" Type="http://schemas.openxmlformats.org/officeDocument/2006/relationships/image"/><Relationship Id="rId16" Target="../media/image9.png" Type="http://schemas.openxmlformats.org/officeDocument/2006/relationships/image"/><Relationship Id="rId17" Target="../media/image10.png" Type="http://schemas.openxmlformats.org/officeDocument/2006/relationships/image"/><Relationship Id="rId18" Target="../media/image11.png" Type="http://schemas.openxmlformats.org/officeDocument/2006/relationships/image"/><Relationship Id="rId19" Target="../media/image12.png" Type="http://schemas.openxmlformats.org/officeDocument/2006/relationships/image"/><Relationship Id="rId2" Target="../media/image20.png" Type="http://schemas.openxmlformats.org/officeDocument/2006/relationships/image"/><Relationship Id="rId20" Target="../media/image13.png" Type="http://schemas.openxmlformats.org/officeDocument/2006/relationships/image"/><Relationship Id="rId21" Target="../media/image14.png" Type="http://schemas.openxmlformats.org/officeDocument/2006/relationships/image"/><Relationship Id="rId22" Target="../media/image15.png" Type="http://schemas.openxmlformats.org/officeDocument/2006/relationships/image"/><Relationship Id="rId23" Target="../media/image16.png" Type="http://schemas.openxmlformats.org/officeDocument/2006/relationships/image"/><Relationship Id="rId24" Target="../media/image17.png" Type="http://schemas.openxmlformats.org/officeDocument/2006/relationships/image"/><Relationship Id="rId25" Target="../media/image18.png" Type="http://schemas.openxmlformats.org/officeDocument/2006/relationships/image"/><Relationship Id="rId26" Target="../media/image19.png" Type="http://schemas.openxmlformats.org/officeDocument/2006/relationships/image"/><Relationship Id="rId27" Target="../media/image23.png" Type="http://schemas.openxmlformats.org/officeDocument/2006/relationships/image"/><Relationship Id="rId28" Target="../media/image24.png" Type="http://schemas.openxmlformats.org/officeDocument/2006/relationships/image"/><Relationship Id="rId29" Target="../media/image25.png" Type="http://schemas.openxmlformats.org/officeDocument/2006/relationships/image"/><Relationship Id="rId3" Target="../media/image21.png" Type="http://schemas.openxmlformats.org/officeDocument/2006/relationships/image"/><Relationship Id="rId30" Target="../media/image124.png" Type="http://schemas.openxmlformats.org/officeDocument/2006/relationships/image"/><Relationship Id="rId31" Target="../media/image125.png" Type="http://schemas.openxmlformats.org/officeDocument/2006/relationships/image"/><Relationship Id="rId32" Target="../media/image174.png" Type="http://schemas.openxmlformats.org/officeDocument/2006/relationships/image"/><Relationship Id="rId33" Target="../media/image175.png" Type="http://schemas.openxmlformats.org/officeDocument/2006/relationships/image"/><Relationship Id="rId34" Target="../media/image29.png" Type="http://schemas.openxmlformats.org/officeDocument/2006/relationships/image"/><Relationship Id="rId35" Target="../media/image164.png" Type="http://schemas.openxmlformats.org/officeDocument/2006/relationships/image"/><Relationship Id="rId36" Target="../media/image128.png" Type="http://schemas.openxmlformats.org/officeDocument/2006/relationships/image"/><Relationship Id="rId37" Target="../media/image129.png" Type="http://schemas.openxmlformats.org/officeDocument/2006/relationships/image"/><Relationship Id="rId38" Target="../media/image176.png" Type="http://schemas.openxmlformats.org/officeDocument/2006/relationships/image"/><Relationship Id="rId4" Target="../media/image2.png" Type="http://schemas.openxmlformats.org/officeDocument/2006/relationships/image"/><Relationship Id="rId5" Target="../media/image22.png" Type="http://schemas.openxmlformats.org/officeDocument/2006/relationships/image"/><Relationship Id="rId6" Target="../media/image4.png" Type="http://schemas.openxmlformats.org/officeDocument/2006/relationships/image"/><Relationship Id="rId7" Target="../media/image159.png" Type="http://schemas.openxmlformats.org/officeDocument/2006/relationships/image"/><Relationship Id="rId8" Target="../media/image160.png" Type="http://schemas.openxmlformats.org/officeDocument/2006/relationships/image"/><Relationship Id="rId9" Target="../media/image16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2.png" Type="http://schemas.openxmlformats.org/officeDocument/2006/relationships/image"/><Relationship Id="rId11" Target="../media/image1.png" Type="http://schemas.openxmlformats.org/officeDocument/2006/relationships/image"/><Relationship Id="rId12" Target="../media/image5.png" Type="http://schemas.openxmlformats.org/officeDocument/2006/relationships/image"/><Relationship Id="rId13" Target="../media/image6.png" Type="http://schemas.openxmlformats.org/officeDocument/2006/relationships/image"/><Relationship Id="rId14" Target="../media/image7.png" Type="http://schemas.openxmlformats.org/officeDocument/2006/relationships/image"/><Relationship Id="rId15" Target="../media/image8.png" Type="http://schemas.openxmlformats.org/officeDocument/2006/relationships/image"/><Relationship Id="rId16" Target="../media/image9.png" Type="http://schemas.openxmlformats.org/officeDocument/2006/relationships/image"/><Relationship Id="rId17" Target="../media/image10.png" Type="http://schemas.openxmlformats.org/officeDocument/2006/relationships/image"/><Relationship Id="rId18" Target="../media/image11.png" Type="http://schemas.openxmlformats.org/officeDocument/2006/relationships/image"/><Relationship Id="rId19" Target="../media/image12.png" Type="http://schemas.openxmlformats.org/officeDocument/2006/relationships/image"/><Relationship Id="rId2" Target="../media/image20.png" Type="http://schemas.openxmlformats.org/officeDocument/2006/relationships/image"/><Relationship Id="rId20" Target="../media/image13.png" Type="http://schemas.openxmlformats.org/officeDocument/2006/relationships/image"/><Relationship Id="rId21" Target="../media/image14.png" Type="http://schemas.openxmlformats.org/officeDocument/2006/relationships/image"/><Relationship Id="rId22" Target="../media/image15.png" Type="http://schemas.openxmlformats.org/officeDocument/2006/relationships/image"/><Relationship Id="rId23" Target="../media/image16.png" Type="http://schemas.openxmlformats.org/officeDocument/2006/relationships/image"/><Relationship Id="rId24" Target="../media/image17.png" Type="http://schemas.openxmlformats.org/officeDocument/2006/relationships/image"/><Relationship Id="rId25" Target="../media/image18.png" Type="http://schemas.openxmlformats.org/officeDocument/2006/relationships/image"/><Relationship Id="rId26" Target="../media/image19.png" Type="http://schemas.openxmlformats.org/officeDocument/2006/relationships/image"/><Relationship Id="rId27" Target="../media/image23.png" Type="http://schemas.openxmlformats.org/officeDocument/2006/relationships/image"/><Relationship Id="rId28" Target="../media/image24.png" Type="http://schemas.openxmlformats.org/officeDocument/2006/relationships/image"/><Relationship Id="rId29" Target="../media/image25.png" Type="http://schemas.openxmlformats.org/officeDocument/2006/relationships/image"/><Relationship Id="rId3" Target="../media/image21.png" Type="http://schemas.openxmlformats.org/officeDocument/2006/relationships/image"/><Relationship Id="rId30" Target="../media/image124.png" Type="http://schemas.openxmlformats.org/officeDocument/2006/relationships/image"/><Relationship Id="rId31" Target="../media/image125.png" Type="http://schemas.openxmlformats.org/officeDocument/2006/relationships/image"/><Relationship Id="rId32" Target="../media/image177.png" Type="http://schemas.openxmlformats.org/officeDocument/2006/relationships/image"/><Relationship Id="rId33" Target="../media/image175.png" Type="http://schemas.openxmlformats.org/officeDocument/2006/relationships/image"/><Relationship Id="rId34" Target="../media/image29.png" Type="http://schemas.openxmlformats.org/officeDocument/2006/relationships/image"/><Relationship Id="rId35" Target="../media/image164.png" Type="http://schemas.openxmlformats.org/officeDocument/2006/relationships/image"/><Relationship Id="rId36" Target="../media/image128.png" Type="http://schemas.openxmlformats.org/officeDocument/2006/relationships/image"/><Relationship Id="rId37" Target="../media/image129.png" Type="http://schemas.openxmlformats.org/officeDocument/2006/relationships/image"/><Relationship Id="rId38" Target="../media/image178.png" Type="http://schemas.openxmlformats.org/officeDocument/2006/relationships/image"/><Relationship Id="rId4" Target="../media/image2.png" Type="http://schemas.openxmlformats.org/officeDocument/2006/relationships/image"/><Relationship Id="rId5" Target="../media/image22.png" Type="http://schemas.openxmlformats.org/officeDocument/2006/relationships/image"/><Relationship Id="rId6" Target="../media/image4.png" Type="http://schemas.openxmlformats.org/officeDocument/2006/relationships/image"/><Relationship Id="rId7" Target="../media/image159.png" Type="http://schemas.openxmlformats.org/officeDocument/2006/relationships/image"/><Relationship Id="rId8" Target="../media/image160.png" Type="http://schemas.openxmlformats.org/officeDocument/2006/relationships/image"/><Relationship Id="rId9" Target="../media/image16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2.png" Type="http://schemas.openxmlformats.org/officeDocument/2006/relationships/image"/><Relationship Id="rId11" Target="../media/image1.png" Type="http://schemas.openxmlformats.org/officeDocument/2006/relationships/image"/><Relationship Id="rId12" Target="../media/image5.png" Type="http://schemas.openxmlformats.org/officeDocument/2006/relationships/image"/><Relationship Id="rId13" Target="../media/image6.png" Type="http://schemas.openxmlformats.org/officeDocument/2006/relationships/image"/><Relationship Id="rId14" Target="../media/image7.png" Type="http://schemas.openxmlformats.org/officeDocument/2006/relationships/image"/><Relationship Id="rId15" Target="../media/image8.png" Type="http://schemas.openxmlformats.org/officeDocument/2006/relationships/image"/><Relationship Id="rId16" Target="../media/image9.png" Type="http://schemas.openxmlformats.org/officeDocument/2006/relationships/image"/><Relationship Id="rId17" Target="../media/image10.png" Type="http://schemas.openxmlformats.org/officeDocument/2006/relationships/image"/><Relationship Id="rId18" Target="../media/image11.png" Type="http://schemas.openxmlformats.org/officeDocument/2006/relationships/image"/><Relationship Id="rId19" Target="../media/image12.png" Type="http://schemas.openxmlformats.org/officeDocument/2006/relationships/image"/><Relationship Id="rId2" Target="../media/image20.png" Type="http://schemas.openxmlformats.org/officeDocument/2006/relationships/image"/><Relationship Id="rId20" Target="../media/image13.png" Type="http://schemas.openxmlformats.org/officeDocument/2006/relationships/image"/><Relationship Id="rId21" Target="../media/image14.png" Type="http://schemas.openxmlformats.org/officeDocument/2006/relationships/image"/><Relationship Id="rId22" Target="../media/image15.png" Type="http://schemas.openxmlformats.org/officeDocument/2006/relationships/image"/><Relationship Id="rId23" Target="../media/image16.png" Type="http://schemas.openxmlformats.org/officeDocument/2006/relationships/image"/><Relationship Id="rId24" Target="../media/image17.png" Type="http://schemas.openxmlformats.org/officeDocument/2006/relationships/image"/><Relationship Id="rId25" Target="../media/image18.png" Type="http://schemas.openxmlformats.org/officeDocument/2006/relationships/image"/><Relationship Id="rId26" Target="../media/image19.png" Type="http://schemas.openxmlformats.org/officeDocument/2006/relationships/image"/><Relationship Id="rId27" Target="../media/image23.png" Type="http://schemas.openxmlformats.org/officeDocument/2006/relationships/image"/><Relationship Id="rId28" Target="../media/image24.png" Type="http://schemas.openxmlformats.org/officeDocument/2006/relationships/image"/><Relationship Id="rId29" Target="../media/image25.png" Type="http://schemas.openxmlformats.org/officeDocument/2006/relationships/image"/><Relationship Id="rId3" Target="../media/image21.png" Type="http://schemas.openxmlformats.org/officeDocument/2006/relationships/image"/><Relationship Id="rId30" Target="../media/image124.png" Type="http://schemas.openxmlformats.org/officeDocument/2006/relationships/image"/><Relationship Id="rId31" Target="../media/image125.png" Type="http://schemas.openxmlformats.org/officeDocument/2006/relationships/image"/><Relationship Id="rId32" Target="../media/image179.png" Type="http://schemas.openxmlformats.org/officeDocument/2006/relationships/image"/><Relationship Id="rId33" Target="../media/image175.png" Type="http://schemas.openxmlformats.org/officeDocument/2006/relationships/image"/><Relationship Id="rId34" Target="../media/image29.png" Type="http://schemas.openxmlformats.org/officeDocument/2006/relationships/image"/><Relationship Id="rId35" Target="../media/image164.png" Type="http://schemas.openxmlformats.org/officeDocument/2006/relationships/image"/><Relationship Id="rId36" Target="../media/image128.png" Type="http://schemas.openxmlformats.org/officeDocument/2006/relationships/image"/><Relationship Id="rId37" Target="../media/image129.png" Type="http://schemas.openxmlformats.org/officeDocument/2006/relationships/image"/><Relationship Id="rId38" Target="../media/image180.png" Type="http://schemas.openxmlformats.org/officeDocument/2006/relationships/image"/><Relationship Id="rId4" Target="../media/image2.png" Type="http://schemas.openxmlformats.org/officeDocument/2006/relationships/image"/><Relationship Id="rId5" Target="../media/image22.png" Type="http://schemas.openxmlformats.org/officeDocument/2006/relationships/image"/><Relationship Id="rId6" Target="../media/image4.png" Type="http://schemas.openxmlformats.org/officeDocument/2006/relationships/image"/><Relationship Id="rId7" Target="../media/image159.png" Type="http://schemas.openxmlformats.org/officeDocument/2006/relationships/image"/><Relationship Id="rId8" Target="../media/image160.png" Type="http://schemas.openxmlformats.org/officeDocument/2006/relationships/image"/><Relationship Id="rId9" Target="../media/image16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2.png" Type="http://schemas.openxmlformats.org/officeDocument/2006/relationships/image"/><Relationship Id="rId11" Target="../media/image1.png" Type="http://schemas.openxmlformats.org/officeDocument/2006/relationships/image"/><Relationship Id="rId12" Target="../media/image5.png" Type="http://schemas.openxmlformats.org/officeDocument/2006/relationships/image"/><Relationship Id="rId13" Target="../media/image6.png" Type="http://schemas.openxmlformats.org/officeDocument/2006/relationships/image"/><Relationship Id="rId14" Target="../media/image7.png" Type="http://schemas.openxmlformats.org/officeDocument/2006/relationships/image"/><Relationship Id="rId15" Target="../media/image8.png" Type="http://schemas.openxmlformats.org/officeDocument/2006/relationships/image"/><Relationship Id="rId16" Target="../media/image9.png" Type="http://schemas.openxmlformats.org/officeDocument/2006/relationships/image"/><Relationship Id="rId17" Target="../media/image10.png" Type="http://schemas.openxmlformats.org/officeDocument/2006/relationships/image"/><Relationship Id="rId18" Target="../media/image11.png" Type="http://schemas.openxmlformats.org/officeDocument/2006/relationships/image"/><Relationship Id="rId19" Target="../media/image12.png" Type="http://schemas.openxmlformats.org/officeDocument/2006/relationships/image"/><Relationship Id="rId2" Target="../media/image20.png" Type="http://schemas.openxmlformats.org/officeDocument/2006/relationships/image"/><Relationship Id="rId20" Target="../media/image13.png" Type="http://schemas.openxmlformats.org/officeDocument/2006/relationships/image"/><Relationship Id="rId21" Target="../media/image14.png" Type="http://schemas.openxmlformats.org/officeDocument/2006/relationships/image"/><Relationship Id="rId22" Target="../media/image15.png" Type="http://schemas.openxmlformats.org/officeDocument/2006/relationships/image"/><Relationship Id="rId23" Target="../media/image16.png" Type="http://schemas.openxmlformats.org/officeDocument/2006/relationships/image"/><Relationship Id="rId24" Target="../media/image17.png" Type="http://schemas.openxmlformats.org/officeDocument/2006/relationships/image"/><Relationship Id="rId25" Target="../media/image18.png" Type="http://schemas.openxmlformats.org/officeDocument/2006/relationships/image"/><Relationship Id="rId26" Target="../media/image19.png" Type="http://schemas.openxmlformats.org/officeDocument/2006/relationships/image"/><Relationship Id="rId27" Target="../media/image23.png" Type="http://schemas.openxmlformats.org/officeDocument/2006/relationships/image"/><Relationship Id="rId28" Target="../media/image24.png" Type="http://schemas.openxmlformats.org/officeDocument/2006/relationships/image"/><Relationship Id="rId29" Target="../media/image25.png" Type="http://schemas.openxmlformats.org/officeDocument/2006/relationships/image"/><Relationship Id="rId3" Target="../media/image21.png" Type="http://schemas.openxmlformats.org/officeDocument/2006/relationships/image"/><Relationship Id="rId30" Target="../media/image124.png" Type="http://schemas.openxmlformats.org/officeDocument/2006/relationships/image"/><Relationship Id="rId31" Target="../media/image125.png" Type="http://schemas.openxmlformats.org/officeDocument/2006/relationships/image"/><Relationship Id="rId32" Target="../media/image181.png" Type="http://schemas.openxmlformats.org/officeDocument/2006/relationships/image"/><Relationship Id="rId33" Target="../media/image182.png" Type="http://schemas.openxmlformats.org/officeDocument/2006/relationships/image"/><Relationship Id="rId34" Target="../media/image29.png" Type="http://schemas.openxmlformats.org/officeDocument/2006/relationships/image"/><Relationship Id="rId35" Target="../media/image164.png" Type="http://schemas.openxmlformats.org/officeDocument/2006/relationships/image"/><Relationship Id="rId36" Target="../media/image128.png" Type="http://schemas.openxmlformats.org/officeDocument/2006/relationships/image"/><Relationship Id="rId37" Target="../media/image129.png" Type="http://schemas.openxmlformats.org/officeDocument/2006/relationships/image"/><Relationship Id="rId38" Target="../media/image183.png" Type="http://schemas.openxmlformats.org/officeDocument/2006/relationships/image"/><Relationship Id="rId4" Target="../media/image2.png" Type="http://schemas.openxmlformats.org/officeDocument/2006/relationships/image"/><Relationship Id="rId5" Target="../media/image22.png" Type="http://schemas.openxmlformats.org/officeDocument/2006/relationships/image"/><Relationship Id="rId6" Target="../media/image4.png" Type="http://schemas.openxmlformats.org/officeDocument/2006/relationships/image"/><Relationship Id="rId7" Target="../media/image159.png" Type="http://schemas.openxmlformats.org/officeDocument/2006/relationships/image"/><Relationship Id="rId8" Target="../media/image160.png" Type="http://schemas.openxmlformats.org/officeDocument/2006/relationships/image"/><Relationship Id="rId9" Target="../media/image16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png" Type="http://schemas.openxmlformats.org/officeDocument/2006/relationships/image"/><Relationship Id="rId12" Target="../media/image9.png" Type="http://schemas.openxmlformats.org/officeDocument/2006/relationships/image"/><Relationship Id="rId13" Target="../media/image10.png" Type="http://schemas.openxmlformats.org/officeDocument/2006/relationships/image"/><Relationship Id="rId14" Target="../media/image11.png" Type="http://schemas.openxmlformats.org/officeDocument/2006/relationships/image"/><Relationship Id="rId15" Target="../media/image12.png" Type="http://schemas.openxmlformats.org/officeDocument/2006/relationships/image"/><Relationship Id="rId16" Target="../media/image13.png" Type="http://schemas.openxmlformats.org/officeDocument/2006/relationships/image"/><Relationship Id="rId17" Target="../media/image14.png" Type="http://schemas.openxmlformats.org/officeDocument/2006/relationships/image"/><Relationship Id="rId18" Target="../media/image15.png" Type="http://schemas.openxmlformats.org/officeDocument/2006/relationships/image"/><Relationship Id="rId19" Target="../media/image16.png" Type="http://schemas.openxmlformats.org/officeDocument/2006/relationships/image"/><Relationship Id="rId2" Target="../media/image20.png" Type="http://schemas.openxmlformats.org/officeDocument/2006/relationships/image"/><Relationship Id="rId20" Target="../media/image17.png" Type="http://schemas.openxmlformats.org/officeDocument/2006/relationships/image"/><Relationship Id="rId21" Target="../media/image18.png" Type="http://schemas.openxmlformats.org/officeDocument/2006/relationships/image"/><Relationship Id="rId22" Target="../media/image19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184.png" Type="http://schemas.openxmlformats.org/officeDocument/2006/relationships/image"/><Relationship Id="rId27" Target="../media/image185.png" Type="http://schemas.openxmlformats.org/officeDocument/2006/relationships/image"/><Relationship Id="rId28" Target="../media/image186.png" Type="http://schemas.openxmlformats.org/officeDocument/2006/relationships/image"/><Relationship Id="rId29" Target="../media/image187.png" Type="http://schemas.openxmlformats.org/officeDocument/2006/relationships/image"/><Relationship Id="rId3" Target="../media/image21.png" Type="http://schemas.openxmlformats.org/officeDocument/2006/relationships/image"/><Relationship Id="rId30" Target="../media/image188.png" Type="http://schemas.openxmlformats.org/officeDocument/2006/relationships/image"/><Relationship Id="rId31" Target="../media/image29.png" Type="http://schemas.openxmlformats.org/officeDocument/2006/relationships/image"/><Relationship Id="rId32" Target="../media/image189.png" Type="http://schemas.openxmlformats.org/officeDocument/2006/relationships/image"/><Relationship Id="rId33" Target="../media/image110.png" Type="http://schemas.openxmlformats.org/officeDocument/2006/relationships/image"/><Relationship Id="rId34" Target="../media/image190.png" Type="http://schemas.openxmlformats.org/officeDocument/2006/relationships/image"/><Relationship Id="rId35" Target="../media/image191.png" Type="http://schemas.openxmlformats.org/officeDocument/2006/relationships/image"/><Relationship Id="rId36" Target="../media/image192.png" Type="http://schemas.openxmlformats.org/officeDocument/2006/relationships/image"/><Relationship Id="rId4" Target="../media/image2.png" Type="http://schemas.openxmlformats.org/officeDocument/2006/relationships/image"/><Relationship Id="rId5" Target="../media/image22.png" Type="http://schemas.openxmlformats.org/officeDocument/2006/relationships/image"/><Relationship Id="rId6" Target="../media/image4.png" Type="http://schemas.openxmlformats.org/officeDocument/2006/relationships/image"/><Relationship Id="rId7" Target="../media/image1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png" Type="http://schemas.openxmlformats.org/officeDocument/2006/relationships/image"/><Relationship Id="rId12" Target="../media/image9.png" Type="http://schemas.openxmlformats.org/officeDocument/2006/relationships/image"/><Relationship Id="rId13" Target="../media/image10.png" Type="http://schemas.openxmlformats.org/officeDocument/2006/relationships/image"/><Relationship Id="rId14" Target="../media/image11.png" Type="http://schemas.openxmlformats.org/officeDocument/2006/relationships/image"/><Relationship Id="rId15" Target="../media/image12.png" Type="http://schemas.openxmlformats.org/officeDocument/2006/relationships/image"/><Relationship Id="rId16" Target="../media/image13.png" Type="http://schemas.openxmlformats.org/officeDocument/2006/relationships/image"/><Relationship Id="rId17" Target="../media/image14.png" Type="http://schemas.openxmlformats.org/officeDocument/2006/relationships/image"/><Relationship Id="rId18" Target="../media/image15.png" Type="http://schemas.openxmlformats.org/officeDocument/2006/relationships/image"/><Relationship Id="rId19" Target="../media/image16.png" Type="http://schemas.openxmlformats.org/officeDocument/2006/relationships/image"/><Relationship Id="rId2" Target="../media/image20.png" Type="http://schemas.openxmlformats.org/officeDocument/2006/relationships/image"/><Relationship Id="rId20" Target="../media/image17.png" Type="http://schemas.openxmlformats.org/officeDocument/2006/relationships/image"/><Relationship Id="rId21" Target="../media/image18.png" Type="http://schemas.openxmlformats.org/officeDocument/2006/relationships/image"/><Relationship Id="rId22" Target="../media/image19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184.png" Type="http://schemas.openxmlformats.org/officeDocument/2006/relationships/image"/><Relationship Id="rId27" Target="../media/image185.png" Type="http://schemas.openxmlformats.org/officeDocument/2006/relationships/image"/><Relationship Id="rId28" Target="../media/image186.png" Type="http://schemas.openxmlformats.org/officeDocument/2006/relationships/image"/><Relationship Id="rId29" Target="../media/image187.png" Type="http://schemas.openxmlformats.org/officeDocument/2006/relationships/image"/><Relationship Id="rId3" Target="../media/image21.png" Type="http://schemas.openxmlformats.org/officeDocument/2006/relationships/image"/><Relationship Id="rId30" Target="../media/image188.png" Type="http://schemas.openxmlformats.org/officeDocument/2006/relationships/image"/><Relationship Id="rId31" Target="../media/image29.png" Type="http://schemas.openxmlformats.org/officeDocument/2006/relationships/image"/><Relationship Id="rId32" Target="../media/image193.png" Type="http://schemas.openxmlformats.org/officeDocument/2006/relationships/image"/><Relationship Id="rId33" Target="../media/image110.png" Type="http://schemas.openxmlformats.org/officeDocument/2006/relationships/image"/><Relationship Id="rId34" Target="../media/image190.png" Type="http://schemas.openxmlformats.org/officeDocument/2006/relationships/image"/><Relationship Id="rId35" Target="../media/image194.png" Type="http://schemas.openxmlformats.org/officeDocument/2006/relationships/image"/><Relationship Id="rId36" Target="../media/image192.png" Type="http://schemas.openxmlformats.org/officeDocument/2006/relationships/image"/><Relationship Id="rId4" Target="../media/image2.png" Type="http://schemas.openxmlformats.org/officeDocument/2006/relationships/image"/><Relationship Id="rId5" Target="../media/image22.png" Type="http://schemas.openxmlformats.org/officeDocument/2006/relationships/image"/><Relationship Id="rId6" Target="../media/image4.png" Type="http://schemas.openxmlformats.org/officeDocument/2006/relationships/image"/><Relationship Id="rId7" Target="../media/image1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14" Target="../media/image42.png" Type="http://schemas.openxmlformats.org/officeDocument/2006/relationships/image"/><Relationship Id="rId15" Target="../media/image1.png" Type="http://schemas.openxmlformats.org/officeDocument/2006/relationships/image"/><Relationship Id="rId16" Target="../media/image5.png" Type="http://schemas.openxmlformats.org/officeDocument/2006/relationships/image"/><Relationship Id="rId17" Target="../media/image6.png" Type="http://schemas.openxmlformats.org/officeDocument/2006/relationships/image"/><Relationship Id="rId18" Target="../media/image7.png" Type="http://schemas.openxmlformats.org/officeDocument/2006/relationships/image"/><Relationship Id="rId19" Target="../media/image8.png" Type="http://schemas.openxmlformats.org/officeDocument/2006/relationships/image"/><Relationship Id="rId2" Target="../media/image20.png" Type="http://schemas.openxmlformats.org/officeDocument/2006/relationships/image"/><Relationship Id="rId20" Target="../media/image9.png" Type="http://schemas.openxmlformats.org/officeDocument/2006/relationships/image"/><Relationship Id="rId21" Target="../media/image10.png" Type="http://schemas.openxmlformats.org/officeDocument/2006/relationships/image"/><Relationship Id="rId22" Target="../media/image11.png" Type="http://schemas.openxmlformats.org/officeDocument/2006/relationships/image"/><Relationship Id="rId23" Target="../media/image12.png" Type="http://schemas.openxmlformats.org/officeDocument/2006/relationships/image"/><Relationship Id="rId24" Target="../media/image13.png" Type="http://schemas.openxmlformats.org/officeDocument/2006/relationships/image"/><Relationship Id="rId25" Target="../media/image14.png" Type="http://schemas.openxmlformats.org/officeDocument/2006/relationships/image"/><Relationship Id="rId26" Target="../media/image15.png" Type="http://schemas.openxmlformats.org/officeDocument/2006/relationships/image"/><Relationship Id="rId27" Target="../media/image16.png" Type="http://schemas.openxmlformats.org/officeDocument/2006/relationships/image"/><Relationship Id="rId28" Target="../media/image17.png" Type="http://schemas.openxmlformats.org/officeDocument/2006/relationships/image"/><Relationship Id="rId29" Target="../media/image18.png" Type="http://schemas.openxmlformats.org/officeDocument/2006/relationships/image"/><Relationship Id="rId3" Target="../media/image21.png" Type="http://schemas.openxmlformats.org/officeDocument/2006/relationships/image"/><Relationship Id="rId30" Target="../media/image19.png" Type="http://schemas.openxmlformats.org/officeDocument/2006/relationships/image"/><Relationship Id="rId31" Target="../media/image23.png" Type="http://schemas.openxmlformats.org/officeDocument/2006/relationships/image"/><Relationship Id="rId32" Target="../media/image24.png" Type="http://schemas.openxmlformats.org/officeDocument/2006/relationships/image"/><Relationship Id="rId33" Target="../media/image25.png" Type="http://schemas.openxmlformats.org/officeDocument/2006/relationships/image"/><Relationship Id="rId34" Target="../media/image43.png" Type="http://schemas.openxmlformats.org/officeDocument/2006/relationships/image"/><Relationship Id="rId35" Target="../media/image44.png" Type="http://schemas.openxmlformats.org/officeDocument/2006/relationships/image"/><Relationship Id="rId36" Target="../media/image45.png" Type="http://schemas.openxmlformats.org/officeDocument/2006/relationships/image"/><Relationship Id="rId37" Target="../media/image46.png" Type="http://schemas.openxmlformats.org/officeDocument/2006/relationships/image"/><Relationship Id="rId38" Target="../media/image47.png" Type="http://schemas.openxmlformats.org/officeDocument/2006/relationships/image"/><Relationship Id="rId39" Target="../media/image48.png" Type="http://schemas.openxmlformats.org/officeDocument/2006/relationships/image"/><Relationship Id="rId4" Target="../media/image22.png" Type="http://schemas.openxmlformats.org/officeDocument/2006/relationships/image"/><Relationship Id="rId40" Target="../media/image49.png" Type="http://schemas.openxmlformats.org/officeDocument/2006/relationships/image"/><Relationship Id="rId41" Target="../media/image29.png" Type="http://schemas.openxmlformats.org/officeDocument/2006/relationships/image"/><Relationship Id="rId42" Target="../media/image50.png" Type="http://schemas.openxmlformats.org/officeDocument/2006/relationships/image"/><Relationship Id="rId43" Target="../media/image51.png" Type="http://schemas.openxmlformats.org/officeDocument/2006/relationships/image"/><Relationship Id="rId44" Target="../media/image52.png" Type="http://schemas.openxmlformats.org/officeDocument/2006/relationships/image"/><Relationship Id="rId45" Target="../media/image53.png" Type="http://schemas.openxmlformats.org/officeDocument/2006/relationships/image"/><Relationship Id="rId46" Target="../media/image54.png" Type="http://schemas.openxmlformats.org/officeDocument/2006/relationships/image"/><Relationship Id="rId47" Target="../media/image55.png" Type="http://schemas.openxmlformats.org/officeDocument/2006/relationships/image"/><Relationship Id="rId48" Target="../media/image56.png" Type="http://schemas.openxmlformats.org/officeDocument/2006/relationships/image"/><Relationship Id="rId49" Target="../media/image57.png" Type="http://schemas.openxmlformats.org/officeDocument/2006/relationships/image"/><Relationship Id="rId5" Target="../media/image33.png" Type="http://schemas.openxmlformats.org/officeDocument/2006/relationships/image"/><Relationship Id="rId50" Target="../media/image58.png" Type="http://schemas.openxmlformats.org/officeDocument/2006/relationships/image"/><Relationship Id="rId51" Target="../media/image59.png" Type="http://schemas.openxmlformats.org/officeDocument/2006/relationships/image"/><Relationship Id="rId52" Target="../media/image60.png" Type="http://schemas.openxmlformats.org/officeDocument/2006/relationships/image"/><Relationship Id="rId53" Target="../media/image61.png" Type="http://schemas.openxmlformats.org/officeDocument/2006/relationships/image"/><Relationship Id="rId54" Target="../media/image62.png" Type="http://schemas.openxmlformats.org/officeDocument/2006/relationships/image"/><Relationship Id="rId55" Target="../media/image63.png" Type="http://schemas.openxmlformats.org/officeDocument/2006/relationships/image"/><Relationship Id="rId56" Target="../media/image64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png" Type="http://schemas.openxmlformats.org/officeDocument/2006/relationships/image"/><Relationship Id="rId12" Target="../media/image9.png" Type="http://schemas.openxmlformats.org/officeDocument/2006/relationships/image"/><Relationship Id="rId13" Target="../media/image10.png" Type="http://schemas.openxmlformats.org/officeDocument/2006/relationships/image"/><Relationship Id="rId14" Target="../media/image11.png" Type="http://schemas.openxmlformats.org/officeDocument/2006/relationships/image"/><Relationship Id="rId15" Target="../media/image12.png" Type="http://schemas.openxmlformats.org/officeDocument/2006/relationships/image"/><Relationship Id="rId16" Target="../media/image13.png" Type="http://schemas.openxmlformats.org/officeDocument/2006/relationships/image"/><Relationship Id="rId17" Target="../media/image14.png" Type="http://schemas.openxmlformats.org/officeDocument/2006/relationships/image"/><Relationship Id="rId18" Target="../media/image15.png" Type="http://schemas.openxmlformats.org/officeDocument/2006/relationships/image"/><Relationship Id="rId19" Target="../media/image16.png" Type="http://schemas.openxmlformats.org/officeDocument/2006/relationships/image"/><Relationship Id="rId2" Target="../media/image20.png" Type="http://schemas.openxmlformats.org/officeDocument/2006/relationships/image"/><Relationship Id="rId20" Target="../media/image17.png" Type="http://schemas.openxmlformats.org/officeDocument/2006/relationships/image"/><Relationship Id="rId21" Target="../media/image18.png" Type="http://schemas.openxmlformats.org/officeDocument/2006/relationships/image"/><Relationship Id="rId22" Target="../media/image19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78.png" Type="http://schemas.openxmlformats.org/officeDocument/2006/relationships/image"/><Relationship Id="rId27" Target="../media/image195.png" Type="http://schemas.openxmlformats.org/officeDocument/2006/relationships/image"/><Relationship Id="rId28" Target="../media/image196.png" Type="http://schemas.openxmlformats.org/officeDocument/2006/relationships/image"/><Relationship Id="rId29" Target="../media/image197.png" Type="http://schemas.openxmlformats.org/officeDocument/2006/relationships/image"/><Relationship Id="rId3" Target="../media/image21.png" Type="http://schemas.openxmlformats.org/officeDocument/2006/relationships/image"/><Relationship Id="rId30" Target="../media/image198.png" Type="http://schemas.openxmlformats.org/officeDocument/2006/relationships/image"/><Relationship Id="rId31" Target="../media/image199.png" Type="http://schemas.openxmlformats.org/officeDocument/2006/relationships/image"/><Relationship Id="rId32" Target="../media/image28.png" Type="http://schemas.openxmlformats.org/officeDocument/2006/relationships/image"/><Relationship Id="rId33" Target="../media/image200.png" Type="http://schemas.openxmlformats.org/officeDocument/2006/relationships/image"/><Relationship Id="rId34" Target="../media/image29.png" Type="http://schemas.openxmlformats.org/officeDocument/2006/relationships/image"/><Relationship Id="rId4" Target="../media/image2.png" Type="http://schemas.openxmlformats.org/officeDocument/2006/relationships/image"/><Relationship Id="rId5" Target="../media/image22.png" Type="http://schemas.openxmlformats.org/officeDocument/2006/relationships/image"/><Relationship Id="rId6" Target="../media/image4.png" Type="http://schemas.openxmlformats.org/officeDocument/2006/relationships/image"/><Relationship Id="rId7" Target="../media/image1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png" Type="http://schemas.openxmlformats.org/officeDocument/2006/relationships/image"/><Relationship Id="rId12" Target="../media/image9.png" Type="http://schemas.openxmlformats.org/officeDocument/2006/relationships/image"/><Relationship Id="rId13" Target="../media/image10.png" Type="http://schemas.openxmlformats.org/officeDocument/2006/relationships/image"/><Relationship Id="rId14" Target="../media/image11.png" Type="http://schemas.openxmlformats.org/officeDocument/2006/relationships/image"/><Relationship Id="rId15" Target="../media/image12.png" Type="http://schemas.openxmlformats.org/officeDocument/2006/relationships/image"/><Relationship Id="rId16" Target="../media/image13.png" Type="http://schemas.openxmlformats.org/officeDocument/2006/relationships/image"/><Relationship Id="rId17" Target="../media/image14.png" Type="http://schemas.openxmlformats.org/officeDocument/2006/relationships/image"/><Relationship Id="rId18" Target="../media/image15.png" Type="http://schemas.openxmlformats.org/officeDocument/2006/relationships/image"/><Relationship Id="rId19" Target="../media/image16.png" Type="http://schemas.openxmlformats.org/officeDocument/2006/relationships/image"/><Relationship Id="rId2" Target="../media/image20.png" Type="http://schemas.openxmlformats.org/officeDocument/2006/relationships/image"/><Relationship Id="rId20" Target="../media/image17.png" Type="http://schemas.openxmlformats.org/officeDocument/2006/relationships/image"/><Relationship Id="rId21" Target="../media/image18.png" Type="http://schemas.openxmlformats.org/officeDocument/2006/relationships/image"/><Relationship Id="rId22" Target="../media/image19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65.png" Type="http://schemas.openxmlformats.org/officeDocument/2006/relationships/image"/><Relationship Id="rId27" Target="../media/image66.png" Type="http://schemas.openxmlformats.org/officeDocument/2006/relationships/image"/><Relationship Id="rId28" Target="../media/image67.png" Type="http://schemas.openxmlformats.org/officeDocument/2006/relationships/image"/><Relationship Id="rId29" Target="../media/image68.png" Type="http://schemas.openxmlformats.org/officeDocument/2006/relationships/image"/><Relationship Id="rId3" Target="../media/image21.png" Type="http://schemas.openxmlformats.org/officeDocument/2006/relationships/image"/><Relationship Id="rId30" Target="../media/image69.png" Type="http://schemas.openxmlformats.org/officeDocument/2006/relationships/image"/><Relationship Id="rId31" Target="../media/image70.png" Type="http://schemas.openxmlformats.org/officeDocument/2006/relationships/image"/><Relationship Id="rId32" Target="../media/image71.png" Type="http://schemas.openxmlformats.org/officeDocument/2006/relationships/image"/><Relationship Id="rId33" Target="../media/image72.png" Type="http://schemas.openxmlformats.org/officeDocument/2006/relationships/image"/><Relationship Id="rId34" Target="../media/image73.png" Type="http://schemas.openxmlformats.org/officeDocument/2006/relationships/image"/><Relationship Id="rId35" Target="../media/image74.png" Type="http://schemas.openxmlformats.org/officeDocument/2006/relationships/image"/><Relationship Id="rId36" Target="../media/image75.png" Type="http://schemas.openxmlformats.org/officeDocument/2006/relationships/image"/><Relationship Id="rId37" Target="../media/image76.png" Type="http://schemas.openxmlformats.org/officeDocument/2006/relationships/image"/><Relationship Id="rId38" Target="../media/image77.png" Type="http://schemas.openxmlformats.org/officeDocument/2006/relationships/image"/><Relationship Id="rId39" Target="../media/image78.png" Type="http://schemas.openxmlformats.org/officeDocument/2006/relationships/image"/><Relationship Id="rId4" Target="../media/image2.png" Type="http://schemas.openxmlformats.org/officeDocument/2006/relationships/image"/><Relationship Id="rId40" Target="../media/image29.png" Type="http://schemas.openxmlformats.org/officeDocument/2006/relationships/image"/><Relationship Id="rId41" Target="../media/image79.png" Type="http://schemas.openxmlformats.org/officeDocument/2006/relationships/image"/><Relationship Id="rId42" Target="../media/image80.png" Type="http://schemas.openxmlformats.org/officeDocument/2006/relationships/image"/><Relationship Id="rId43" Target="../media/image81.png" Type="http://schemas.openxmlformats.org/officeDocument/2006/relationships/image"/><Relationship Id="rId44" Target="../media/image82.png" Type="http://schemas.openxmlformats.org/officeDocument/2006/relationships/image"/><Relationship Id="rId45" Target="../media/image83.png" Type="http://schemas.openxmlformats.org/officeDocument/2006/relationships/image"/><Relationship Id="rId46" Target="../media/image84.png" Type="http://schemas.openxmlformats.org/officeDocument/2006/relationships/image"/><Relationship Id="rId47" Target="../media/image85.png" Type="http://schemas.openxmlformats.org/officeDocument/2006/relationships/image"/><Relationship Id="rId48" Target="../media/image86.png" Type="http://schemas.openxmlformats.org/officeDocument/2006/relationships/image"/><Relationship Id="rId49" Target="../media/image87.png" Type="http://schemas.openxmlformats.org/officeDocument/2006/relationships/image"/><Relationship Id="rId5" Target="../media/image22.png" Type="http://schemas.openxmlformats.org/officeDocument/2006/relationships/image"/><Relationship Id="rId50" Target="../media/image88.png" Type="http://schemas.openxmlformats.org/officeDocument/2006/relationships/image"/><Relationship Id="rId51" Target="../media/image89.png" Type="http://schemas.openxmlformats.org/officeDocument/2006/relationships/image"/><Relationship Id="rId52" Target="../media/image90.png" Type="http://schemas.openxmlformats.org/officeDocument/2006/relationships/image"/><Relationship Id="rId53" Target="../media/image91.png" Type="http://schemas.openxmlformats.org/officeDocument/2006/relationships/image"/><Relationship Id="rId54" Target="../media/image92.png" Type="http://schemas.openxmlformats.org/officeDocument/2006/relationships/image"/><Relationship Id="rId55" Target="../media/image93.png" Type="http://schemas.openxmlformats.org/officeDocument/2006/relationships/image"/><Relationship Id="rId6" Target="../media/image4.png" Type="http://schemas.openxmlformats.org/officeDocument/2006/relationships/image"/><Relationship Id="rId7" Target="../media/image1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7.png" Type="http://schemas.openxmlformats.org/officeDocument/2006/relationships/image"/><Relationship Id="rId11" Target="../media/image98.png" Type="http://schemas.openxmlformats.org/officeDocument/2006/relationships/image"/><Relationship Id="rId12" Target="../media/image99.png" Type="http://schemas.openxmlformats.org/officeDocument/2006/relationships/image"/><Relationship Id="rId13" Target="../media/image100.png" Type="http://schemas.openxmlformats.org/officeDocument/2006/relationships/image"/><Relationship Id="rId14" Target="../media/image101.png" Type="http://schemas.openxmlformats.org/officeDocument/2006/relationships/image"/><Relationship Id="rId15" Target="../media/image102.png" Type="http://schemas.openxmlformats.org/officeDocument/2006/relationships/image"/><Relationship Id="rId16" Target="../media/image103.png" Type="http://schemas.openxmlformats.org/officeDocument/2006/relationships/image"/><Relationship Id="rId17" Target="../media/image104.png" Type="http://schemas.openxmlformats.org/officeDocument/2006/relationships/image"/><Relationship Id="rId18" Target="../media/image1.png" Type="http://schemas.openxmlformats.org/officeDocument/2006/relationships/image"/><Relationship Id="rId19" Target="../media/image5.png" Type="http://schemas.openxmlformats.org/officeDocument/2006/relationships/image"/><Relationship Id="rId2" Target="../media/image94.png" Type="http://schemas.openxmlformats.org/officeDocument/2006/relationships/image"/><Relationship Id="rId20" Target="../media/image6.png" Type="http://schemas.openxmlformats.org/officeDocument/2006/relationships/image"/><Relationship Id="rId21" Target="../media/image7.png" Type="http://schemas.openxmlformats.org/officeDocument/2006/relationships/image"/><Relationship Id="rId22" Target="../media/image8.png" Type="http://schemas.openxmlformats.org/officeDocument/2006/relationships/image"/><Relationship Id="rId23" Target="../media/image9.png" Type="http://schemas.openxmlformats.org/officeDocument/2006/relationships/image"/><Relationship Id="rId24" Target="../media/image10.png" Type="http://schemas.openxmlformats.org/officeDocument/2006/relationships/image"/><Relationship Id="rId25" Target="../media/image11.png" Type="http://schemas.openxmlformats.org/officeDocument/2006/relationships/image"/><Relationship Id="rId26" Target="../media/image12.png" Type="http://schemas.openxmlformats.org/officeDocument/2006/relationships/image"/><Relationship Id="rId27" Target="../media/image13.png" Type="http://schemas.openxmlformats.org/officeDocument/2006/relationships/image"/><Relationship Id="rId28" Target="../media/image14.png" Type="http://schemas.openxmlformats.org/officeDocument/2006/relationships/image"/><Relationship Id="rId29" Target="../media/image15.png" Type="http://schemas.openxmlformats.org/officeDocument/2006/relationships/image"/><Relationship Id="rId3" Target="../media/image95.png" Type="http://schemas.openxmlformats.org/officeDocument/2006/relationships/image"/><Relationship Id="rId30" Target="../media/image16.png" Type="http://schemas.openxmlformats.org/officeDocument/2006/relationships/image"/><Relationship Id="rId31" Target="../media/image17.png" Type="http://schemas.openxmlformats.org/officeDocument/2006/relationships/image"/><Relationship Id="rId32" Target="../media/image18.png" Type="http://schemas.openxmlformats.org/officeDocument/2006/relationships/image"/><Relationship Id="rId33" Target="../media/image19.png" Type="http://schemas.openxmlformats.org/officeDocument/2006/relationships/image"/><Relationship Id="rId34" Target="../media/image23.png" Type="http://schemas.openxmlformats.org/officeDocument/2006/relationships/image"/><Relationship Id="rId35" Target="../media/image24.png" Type="http://schemas.openxmlformats.org/officeDocument/2006/relationships/image"/><Relationship Id="rId36" Target="../media/image25.png" Type="http://schemas.openxmlformats.org/officeDocument/2006/relationships/image"/><Relationship Id="rId37" Target="../media/image105.png" Type="http://schemas.openxmlformats.org/officeDocument/2006/relationships/image"/><Relationship Id="rId38" Target="../media/image106.png" Type="http://schemas.openxmlformats.org/officeDocument/2006/relationships/image"/><Relationship Id="rId39" Target="../media/image107.png" Type="http://schemas.openxmlformats.org/officeDocument/2006/relationships/image"/><Relationship Id="rId4" Target="../media/image20.png" Type="http://schemas.openxmlformats.org/officeDocument/2006/relationships/image"/><Relationship Id="rId40" Target="../media/image108.png" Type="http://schemas.openxmlformats.org/officeDocument/2006/relationships/image"/><Relationship Id="rId41" Target="../media/image29.png" Type="http://schemas.openxmlformats.org/officeDocument/2006/relationships/image"/><Relationship Id="rId42" Target="../media/image109.png" Type="http://schemas.openxmlformats.org/officeDocument/2006/relationships/image"/><Relationship Id="rId43" Target="../media/image110.png" Type="http://schemas.openxmlformats.org/officeDocument/2006/relationships/image"/><Relationship Id="rId44" Target="../media/image111.png" Type="http://schemas.openxmlformats.org/officeDocument/2006/relationships/image"/><Relationship Id="rId45" Target="../media/image112.png" Type="http://schemas.openxmlformats.org/officeDocument/2006/relationships/image"/><Relationship Id="rId46" Target="../media/image113.png" Type="http://schemas.openxmlformats.org/officeDocument/2006/relationships/image"/><Relationship Id="rId47" Target="../media/image114.png" Type="http://schemas.openxmlformats.org/officeDocument/2006/relationships/image"/><Relationship Id="rId48" Target="../media/image115.png" Type="http://schemas.openxmlformats.org/officeDocument/2006/relationships/image"/><Relationship Id="rId49" Target="../media/image116.png" Type="http://schemas.openxmlformats.org/officeDocument/2006/relationships/image"/><Relationship Id="rId5" Target="../media/image21.png" Type="http://schemas.openxmlformats.org/officeDocument/2006/relationships/image"/><Relationship Id="rId6" Target="../media/image2.png" Type="http://schemas.openxmlformats.org/officeDocument/2006/relationships/image"/><Relationship Id="rId7" Target="../media/image22.png" Type="http://schemas.openxmlformats.org/officeDocument/2006/relationships/image"/><Relationship Id="rId8" Target="../media/image4.png" Type="http://schemas.openxmlformats.org/officeDocument/2006/relationships/image"/><Relationship Id="rId9" Target="../media/image9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0.png" Type="http://schemas.openxmlformats.org/officeDocument/2006/relationships/image"/><Relationship Id="rId11" Target="../media/image121.png" Type="http://schemas.openxmlformats.org/officeDocument/2006/relationships/image"/><Relationship Id="rId12" Target="../media/image122.png" Type="http://schemas.openxmlformats.org/officeDocument/2006/relationships/image"/><Relationship Id="rId13" Target="../media/image1.png" Type="http://schemas.openxmlformats.org/officeDocument/2006/relationships/image"/><Relationship Id="rId14" Target="../media/image5.png" Type="http://schemas.openxmlformats.org/officeDocument/2006/relationships/image"/><Relationship Id="rId15" Target="../media/image6.png" Type="http://schemas.openxmlformats.org/officeDocument/2006/relationships/image"/><Relationship Id="rId16" Target="../media/image7.png" Type="http://schemas.openxmlformats.org/officeDocument/2006/relationships/image"/><Relationship Id="rId17" Target="../media/image8.png" Type="http://schemas.openxmlformats.org/officeDocument/2006/relationships/image"/><Relationship Id="rId18" Target="../media/image9.png" Type="http://schemas.openxmlformats.org/officeDocument/2006/relationships/image"/><Relationship Id="rId19" Target="../media/image10.png" Type="http://schemas.openxmlformats.org/officeDocument/2006/relationships/image"/><Relationship Id="rId2" Target="../media/image20.png" Type="http://schemas.openxmlformats.org/officeDocument/2006/relationships/image"/><Relationship Id="rId20" Target="../media/image11.png" Type="http://schemas.openxmlformats.org/officeDocument/2006/relationships/image"/><Relationship Id="rId21" Target="../media/image12.png" Type="http://schemas.openxmlformats.org/officeDocument/2006/relationships/image"/><Relationship Id="rId22" Target="../media/image13.png" Type="http://schemas.openxmlformats.org/officeDocument/2006/relationships/image"/><Relationship Id="rId23" Target="../media/image14.png" Type="http://schemas.openxmlformats.org/officeDocument/2006/relationships/image"/><Relationship Id="rId24" Target="../media/image15.png" Type="http://schemas.openxmlformats.org/officeDocument/2006/relationships/image"/><Relationship Id="rId25" Target="../media/image16.png" Type="http://schemas.openxmlformats.org/officeDocument/2006/relationships/image"/><Relationship Id="rId26" Target="../media/image17.png" Type="http://schemas.openxmlformats.org/officeDocument/2006/relationships/image"/><Relationship Id="rId27" Target="../media/image18.png" Type="http://schemas.openxmlformats.org/officeDocument/2006/relationships/image"/><Relationship Id="rId28" Target="../media/image19.png" Type="http://schemas.openxmlformats.org/officeDocument/2006/relationships/image"/><Relationship Id="rId29" Target="../media/image23.png" Type="http://schemas.openxmlformats.org/officeDocument/2006/relationships/image"/><Relationship Id="rId3" Target="../media/image21.png" Type="http://schemas.openxmlformats.org/officeDocument/2006/relationships/image"/><Relationship Id="rId30" Target="../media/image24.png" Type="http://schemas.openxmlformats.org/officeDocument/2006/relationships/image"/><Relationship Id="rId31" Target="../media/image25.png" Type="http://schemas.openxmlformats.org/officeDocument/2006/relationships/image"/><Relationship Id="rId32" Target="../media/image123.png" Type="http://schemas.openxmlformats.org/officeDocument/2006/relationships/image"/><Relationship Id="rId33" Target="../media/image124.png" Type="http://schemas.openxmlformats.org/officeDocument/2006/relationships/image"/><Relationship Id="rId34" Target="../media/image125.png" Type="http://schemas.openxmlformats.org/officeDocument/2006/relationships/image"/><Relationship Id="rId35" Target="../media/image126.png" Type="http://schemas.openxmlformats.org/officeDocument/2006/relationships/image"/><Relationship Id="rId36" Target="../media/image29.png" Type="http://schemas.openxmlformats.org/officeDocument/2006/relationships/image"/><Relationship Id="rId37" Target="../media/image127.png" Type="http://schemas.openxmlformats.org/officeDocument/2006/relationships/image"/><Relationship Id="rId38" Target="../media/image128.png" Type="http://schemas.openxmlformats.org/officeDocument/2006/relationships/image"/><Relationship Id="rId39" Target="../media/image129.png" Type="http://schemas.openxmlformats.org/officeDocument/2006/relationships/image"/><Relationship Id="rId4" Target="../media/image2.png" Type="http://schemas.openxmlformats.org/officeDocument/2006/relationships/image"/><Relationship Id="rId40" Target="../media/image130.png" Type="http://schemas.openxmlformats.org/officeDocument/2006/relationships/image"/><Relationship Id="rId41" Target="../media/image131.png" Type="http://schemas.openxmlformats.org/officeDocument/2006/relationships/image"/><Relationship Id="rId42" Target="../media/image132.png" Type="http://schemas.openxmlformats.org/officeDocument/2006/relationships/image"/><Relationship Id="rId43" Target="../media/image133.png" Type="http://schemas.openxmlformats.org/officeDocument/2006/relationships/image"/><Relationship Id="rId5" Target="../media/image22.png" Type="http://schemas.openxmlformats.org/officeDocument/2006/relationships/image"/><Relationship Id="rId6" Target="../media/image4.png" Type="http://schemas.openxmlformats.org/officeDocument/2006/relationships/image"/><Relationship Id="rId7" Target="../media/image117.png" Type="http://schemas.openxmlformats.org/officeDocument/2006/relationships/image"/><Relationship Id="rId8" Target="../media/image118.png" Type="http://schemas.openxmlformats.org/officeDocument/2006/relationships/image"/><Relationship Id="rId9" Target="../media/image1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0.png" Type="http://schemas.openxmlformats.org/officeDocument/2006/relationships/image"/><Relationship Id="rId11" Target="../media/image121.png" Type="http://schemas.openxmlformats.org/officeDocument/2006/relationships/image"/><Relationship Id="rId12" Target="../media/image122.png" Type="http://schemas.openxmlformats.org/officeDocument/2006/relationships/image"/><Relationship Id="rId13" Target="../media/image1.png" Type="http://schemas.openxmlformats.org/officeDocument/2006/relationships/image"/><Relationship Id="rId14" Target="../media/image5.png" Type="http://schemas.openxmlformats.org/officeDocument/2006/relationships/image"/><Relationship Id="rId15" Target="../media/image6.png" Type="http://schemas.openxmlformats.org/officeDocument/2006/relationships/image"/><Relationship Id="rId16" Target="../media/image7.png" Type="http://schemas.openxmlformats.org/officeDocument/2006/relationships/image"/><Relationship Id="rId17" Target="../media/image8.png" Type="http://schemas.openxmlformats.org/officeDocument/2006/relationships/image"/><Relationship Id="rId18" Target="../media/image9.png" Type="http://schemas.openxmlformats.org/officeDocument/2006/relationships/image"/><Relationship Id="rId19" Target="../media/image10.png" Type="http://schemas.openxmlformats.org/officeDocument/2006/relationships/image"/><Relationship Id="rId2" Target="../media/image20.png" Type="http://schemas.openxmlformats.org/officeDocument/2006/relationships/image"/><Relationship Id="rId20" Target="../media/image11.png" Type="http://schemas.openxmlformats.org/officeDocument/2006/relationships/image"/><Relationship Id="rId21" Target="../media/image12.png" Type="http://schemas.openxmlformats.org/officeDocument/2006/relationships/image"/><Relationship Id="rId22" Target="../media/image13.png" Type="http://schemas.openxmlformats.org/officeDocument/2006/relationships/image"/><Relationship Id="rId23" Target="../media/image14.png" Type="http://schemas.openxmlformats.org/officeDocument/2006/relationships/image"/><Relationship Id="rId24" Target="../media/image15.png" Type="http://schemas.openxmlformats.org/officeDocument/2006/relationships/image"/><Relationship Id="rId25" Target="../media/image16.png" Type="http://schemas.openxmlformats.org/officeDocument/2006/relationships/image"/><Relationship Id="rId26" Target="../media/image17.png" Type="http://schemas.openxmlformats.org/officeDocument/2006/relationships/image"/><Relationship Id="rId27" Target="../media/image18.png" Type="http://schemas.openxmlformats.org/officeDocument/2006/relationships/image"/><Relationship Id="rId28" Target="../media/image19.png" Type="http://schemas.openxmlformats.org/officeDocument/2006/relationships/image"/><Relationship Id="rId29" Target="../media/image23.png" Type="http://schemas.openxmlformats.org/officeDocument/2006/relationships/image"/><Relationship Id="rId3" Target="../media/image21.png" Type="http://schemas.openxmlformats.org/officeDocument/2006/relationships/image"/><Relationship Id="rId30" Target="../media/image24.png" Type="http://schemas.openxmlformats.org/officeDocument/2006/relationships/image"/><Relationship Id="rId31" Target="../media/image25.png" Type="http://schemas.openxmlformats.org/officeDocument/2006/relationships/image"/><Relationship Id="rId32" Target="../media/image123.png" Type="http://schemas.openxmlformats.org/officeDocument/2006/relationships/image"/><Relationship Id="rId33" Target="../media/image124.png" Type="http://schemas.openxmlformats.org/officeDocument/2006/relationships/image"/><Relationship Id="rId34" Target="../media/image125.png" Type="http://schemas.openxmlformats.org/officeDocument/2006/relationships/image"/><Relationship Id="rId35" Target="../media/image126.png" Type="http://schemas.openxmlformats.org/officeDocument/2006/relationships/image"/><Relationship Id="rId36" Target="../media/image29.png" Type="http://schemas.openxmlformats.org/officeDocument/2006/relationships/image"/><Relationship Id="rId37" Target="../media/image127.png" Type="http://schemas.openxmlformats.org/officeDocument/2006/relationships/image"/><Relationship Id="rId38" Target="../media/image128.png" Type="http://schemas.openxmlformats.org/officeDocument/2006/relationships/image"/><Relationship Id="rId39" Target="../media/image129.png" Type="http://schemas.openxmlformats.org/officeDocument/2006/relationships/image"/><Relationship Id="rId4" Target="../media/image2.png" Type="http://schemas.openxmlformats.org/officeDocument/2006/relationships/image"/><Relationship Id="rId40" Target="../media/image134.png" Type="http://schemas.openxmlformats.org/officeDocument/2006/relationships/image"/><Relationship Id="rId41" Target="../media/image135.png" Type="http://schemas.openxmlformats.org/officeDocument/2006/relationships/image"/><Relationship Id="rId42" Target="../media/image136.png" Type="http://schemas.openxmlformats.org/officeDocument/2006/relationships/image"/><Relationship Id="rId43" Target="../media/image137.png" Type="http://schemas.openxmlformats.org/officeDocument/2006/relationships/image"/><Relationship Id="rId5" Target="../media/image22.png" Type="http://schemas.openxmlformats.org/officeDocument/2006/relationships/image"/><Relationship Id="rId6" Target="../media/image4.png" Type="http://schemas.openxmlformats.org/officeDocument/2006/relationships/image"/><Relationship Id="rId7" Target="../media/image117.png" Type="http://schemas.openxmlformats.org/officeDocument/2006/relationships/image"/><Relationship Id="rId8" Target="../media/image118.png" Type="http://schemas.openxmlformats.org/officeDocument/2006/relationships/image"/><Relationship Id="rId9" Target="../media/image1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0.png" Type="http://schemas.openxmlformats.org/officeDocument/2006/relationships/image"/><Relationship Id="rId11" Target="../media/image121.png" Type="http://schemas.openxmlformats.org/officeDocument/2006/relationships/image"/><Relationship Id="rId12" Target="../media/image122.png" Type="http://schemas.openxmlformats.org/officeDocument/2006/relationships/image"/><Relationship Id="rId13" Target="../media/image1.png" Type="http://schemas.openxmlformats.org/officeDocument/2006/relationships/image"/><Relationship Id="rId14" Target="../media/image5.png" Type="http://schemas.openxmlformats.org/officeDocument/2006/relationships/image"/><Relationship Id="rId15" Target="../media/image6.png" Type="http://schemas.openxmlformats.org/officeDocument/2006/relationships/image"/><Relationship Id="rId16" Target="../media/image7.png" Type="http://schemas.openxmlformats.org/officeDocument/2006/relationships/image"/><Relationship Id="rId17" Target="../media/image8.png" Type="http://schemas.openxmlformats.org/officeDocument/2006/relationships/image"/><Relationship Id="rId18" Target="../media/image9.png" Type="http://schemas.openxmlformats.org/officeDocument/2006/relationships/image"/><Relationship Id="rId19" Target="../media/image10.png" Type="http://schemas.openxmlformats.org/officeDocument/2006/relationships/image"/><Relationship Id="rId2" Target="../media/image20.png" Type="http://schemas.openxmlformats.org/officeDocument/2006/relationships/image"/><Relationship Id="rId20" Target="../media/image11.png" Type="http://schemas.openxmlformats.org/officeDocument/2006/relationships/image"/><Relationship Id="rId21" Target="../media/image12.png" Type="http://schemas.openxmlformats.org/officeDocument/2006/relationships/image"/><Relationship Id="rId22" Target="../media/image13.png" Type="http://schemas.openxmlformats.org/officeDocument/2006/relationships/image"/><Relationship Id="rId23" Target="../media/image14.png" Type="http://schemas.openxmlformats.org/officeDocument/2006/relationships/image"/><Relationship Id="rId24" Target="../media/image15.png" Type="http://schemas.openxmlformats.org/officeDocument/2006/relationships/image"/><Relationship Id="rId25" Target="../media/image16.png" Type="http://schemas.openxmlformats.org/officeDocument/2006/relationships/image"/><Relationship Id="rId26" Target="../media/image17.png" Type="http://schemas.openxmlformats.org/officeDocument/2006/relationships/image"/><Relationship Id="rId27" Target="../media/image18.png" Type="http://schemas.openxmlformats.org/officeDocument/2006/relationships/image"/><Relationship Id="rId28" Target="../media/image19.png" Type="http://schemas.openxmlformats.org/officeDocument/2006/relationships/image"/><Relationship Id="rId29" Target="../media/image23.png" Type="http://schemas.openxmlformats.org/officeDocument/2006/relationships/image"/><Relationship Id="rId3" Target="../media/image21.png" Type="http://schemas.openxmlformats.org/officeDocument/2006/relationships/image"/><Relationship Id="rId30" Target="../media/image24.png" Type="http://schemas.openxmlformats.org/officeDocument/2006/relationships/image"/><Relationship Id="rId31" Target="../media/image25.png" Type="http://schemas.openxmlformats.org/officeDocument/2006/relationships/image"/><Relationship Id="rId32" Target="../media/image123.png" Type="http://schemas.openxmlformats.org/officeDocument/2006/relationships/image"/><Relationship Id="rId33" Target="../media/image124.png" Type="http://schemas.openxmlformats.org/officeDocument/2006/relationships/image"/><Relationship Id="rId34" Target="../media/image125.png" Type="http://schemas.openxmlformats.org/officeDocument/2006/relationships/image"/><Relationship Id="rId35" Target="../media/image126.png" Type="http://schemas.openxmlformats.org/officeDocument/2006/relationships/image"/><Relationship Id="rId36" Target="../media/image29.png" Type="http://schemas.openxmlformats.org/officeDocument/2006/relationships/image"/><Relationship Id="rId37" Target="../media/image127.png" Type="http://schemas.openxmlformats.org/officeDocument/2006/relationships/image"/><Relationship Id="rId38" Target="../media/image128.png" Type="http://schemas.openxmlformats.org/officeDocument/2006/relationships/image"/><Relationship Id="rId39" Target="../media/image129.png" Type="http://schemas.openxmlformats.org/officeDocument/2006/relationships/image"/><Relationship Id="rId4" Target="../media/image2.png" Type="http://schemas.openxmlformats.org/officeDocument/2006/relationships/image"/><Relationship Id="rId40" Target="../media/image138.png" Type="http://schemas.openxmlformats.org/officeDocument/2006/relationships/image"/><Relationship Id="rId41" Target="../media/image139.png" Type="http://schemas.openxmlformats.org/officeDocument/2006/relationships/image"/><Relationship Id="rId42" Target="../media/image140.png" Type="http://schemas.openxmlformats.org/officeDocument/2006/relationships/image"/><Relationship Id="rId43" Target="../media/image141.png" Type="http://schemas.openxmlformats.org/officeDocument/2006/relationships/image"/><Relationship Id="rId5" Target="../media/image22.png" Type="http://schemas.openxmlformats.org/officeDocument/2006/relationships/image"/><Relationship Id="rId6" Target="../media/image4.png" Type="http://schemas.openxmlformats.org/officeDocument/2006/relationships/image"/><Relationship Id="rId7" Target="../media/image117.png" Type="http://schemas.openxmlformats.org/officeDocument/2006/relationships/image"/><Relationship Id="rId8" Target="../media/image118.png" Type="http://schemas.openxmlformats.org/officeDocument/2006/relationships/image"/><Relationship Id="rId9" Target="../media/image1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png" Type="http://schemas.openxmlformats.org/officeDocument/2006/relationships/image"/><Relationship Id="rId12" Target="../media/image9.png" Type="http://schemas.openxmlformats.org/officeDocument/2006/relationships/image"/><Relationship Id="rId13" Target="../media/image10.png" Type="http://schemas.openxmlformats.org/officeDocument/2006/relationships/image"/><Relationship Id="rId14" Target="../media/image11.png" Type="http://schemas.openxmlformats.org/officeDocument/2006/relationships/image"/><Relationship Id="rId15" Target="../media/image12.png" Type="http://schemas.openxmlformats.org/officeDocument/2006/relationships/image"/><Relationship Id="rId16" Target="../media/image13.png" Type="http://schemas.openxmlformats.org/officeDocument/2006/relationships/image"/><Relationship Id="rId17" Target="../media/image14.png" Type="http://schemas.openxmlformats.org/officeDocument/2006/relationships/image"/><Relationship Id="rId18" Target="../media/image15.png" Type="http://schemas.openxmlformats.org/officeDocument/2006/relationships/image"/><Relationship Id="rId19" Target="../media/image16.png" Type="http://schemas.openxmlformats.org/officeDocument/2006/relationships/image"/><Relationship Id="rId2" Target="../media/image20.png" Type="http://schemas.openxmlformats.org/officeDocument/2006/relationships/image"/><Relationship Id="rId20" Target="../media/image17.png" Type="http://schemas.openxmlformats.org/officeDocument/2006/relationships/image"/><Relationship Id="rId21" Target="../media/image18.png" Type="http://schemas.openxmlformats.org/officeDocument/2006/relationships/image"/><Relationship Id="rId22" Target="../media/image19.png" Type="http://schemas.openxmlformats.org/officeDocument/2006/relationships/image"/><Relationship Id="rId23" Target="../media/image23.png" Type="http://schemas.openxmlformats.org/officeDocument/2006/relationships/image"/><Relationship Id="rId24" Target="../media/image24.png" Type="http://schemas.openxmlformats.org/officeDocument/2006/relationships/image"/><Relationship Id="rId25" Target="../media/image25.png" Type="http://schemas.openxmlformats.org/officeDocument/2006/relationships/image"/><Relationship Id="rId26" Target="../media/image142.png" Type="http://schemas.openxmlformats.org/officeDocument/2006/relationships/image"/><Relationship Id="rId27" Target="../media/image143.png" Type="http://schemas.openxmlformats.org/officeDocument/2006/relationships/image"/><Relationship Id="rId28" Target="../media/image144.png" Type="http://schemas.openxmlformats.org/officeDocument/2006/relationships/image"/><Relationship Id="rId29" Target="../media/image145.png" Type="http://schemas.openxmlformats.org/officeDocument/2006/relationships/image"/><Relationship Id="rId3" Target="../media/image21.png" Type="http://schemas.openxmlformats.org/officeDocument/2006/relationships/image"/><Relationship Id="rId30" Target="../media/image146.png" Type="http://schemas.openxmlformats.org/officeDocument/2006/relationships/image"/><Relationship Id="rId31" Target="../media/image147.png" Type="http://schemas.openxmlformats.org/officeDocument/2006/relationships/image"/><Relationship Id="rId32" Target="../media/image148.png" Type="http://schemas.openxmlformats.org/officeDocument/2006/relationships/image"/><Relationship Id="rId33" Target="../media/image149.png" Type="http://schemas.openxmlformats.org/officeDocument/2006/relationships/image"/><Relationship Id="rId34" Target="../media/image150.png" Type="http://schemas.openxmlformats.org/officeDocument/2006/relationships/image"/><Relationship Id="rId35" Target="../media/image151.png" Type="http://schemas.openxmlformats.org/officeDocument/2006/relationships/image"/><Relationship Id="rId36" Target="../media/image152.png" Type="http://schemas.openxmlformats.org/officeDocument/2006/relationships/image"/><Relationship Id="rId37" Target="../media/image29.png" Type="http://schemas.openxmlformats.org/officeDocument/2006/relationships/image"/><Relationship Id="rId38" Target="../media/image127.png" Type="http://schemas.openxmlformats.org/officeDocument/2006/relationships/image"/><Relationship Id="rId39" Target="../media/image110.png" Type="http://schemas.openxmlformats.org/officeDocument/2006/relationships/image"/><Relationship Id="rId4" Target="../media/image2.png" Type="http://schemas.openxmlformats.org/officeDocument/2006/relationships/image"/><Relationship Id="rId40" Target="../media/image153.png" Type="http://schemas.openxmlformats.org/officeDocument/2006/relationships/image"/><Relationship Id="rId41" Target="../media/image154.png" Type="http://schemas.openxmlformats.org/officeDocument/2006/relationships/image"/><Relationship Id="rId42" Target="../media/image155.png" Type="http://schemas.openxmlformats.org/officeDocument/2006/relationships/image"/><Relationship Id="rId43" Target="../media/image156.png" Type="http://schemas.openxmlformats.org/officeDocument/2006/relationships/image"/><Relationship Id="rId44" Target="../media/image157.png" Type="http://schemas.openxmlformats.org/officeDocument/2006/relationships/image"/><Relationship Id="rId45" Target="../media/image158.png" Type="http://schemas.openxmlformats.org/officeDocument/2006/relationships/image"/><Relationship Id="rId5" Target="../media/image22.png" Type="http://schemas.openxmlformats.org/officeDocument/2006/relationships/image"/><Relationship Id="rId6" Target="../media/image4.png" Type="http://schemas.openxmlformats.org/officeDocument/2006/relationships/image"/><Relationship Id="rId7" Target="../media/image1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2.png" Type="http://schemas.openxmlformats.org/officeDocument/2006/relationships/image"/><Relationship Id="rId11" Target="../media/image1.png" Type="http://schemas.openxmlformats.org/officeDocument/2006/relationships/image"/><Relationship Id="rId12" Target="../media/image5.png" Type="http://schemas.openxmlformats.org/officeDocument/2006/relationships/image"/><Relationship Id="rId13" Target="../media/image6.png" Type="http://schemas.openxmlformats.org/officeDocument/2006/relationships/image"/><Relationship Id="rId14" Target="../media/image7.png" Type="http://schemas.openxmlformats.org/officeDocument/2006/relationships/image"/><Relationship Id="rId15" Target="../media/image8.png" Type="http://schemas.openxmlformats.org/officeDocument/2006/relationships/image"/><Relationship Id="rId16" Target="../media/image9.png" Type="http://schemas.openxmlformats.org/officeDocument/2006/relationships/image"/><Relationship Id="rId17" Target="../media/image10.png" Type="http://schemas.openxmlformats.org/officeDocument/2006/relationships/image"/><Relationship Id="rId18" Target="../media/image11.png" Type="http://schemas.openxmlformats.org/officeDocument/2006/relationships/image"/><Relationship Id="rId19" Target="../media/image12.png" Type="http://schemas.openxmlformats.org/officeDocument/2006/relationships/image"/><Relationship Id="rId2" Target="../media/image20.png" Type="http://schemas.openxmlformats.org/officeDocument/2006/relationships/image"/><Relationship Id="rId20" Target="../media/image13.png" Type="http://schemas.openxmlformats.org/officeDocument/2006/relationships/image"/><Relationship Id="rId21" Target="../media/image14.png" Type="http://schemas.openxmlformats.org/officeDocument/2006/relationships/image"/><Relationship Id="rId22" Target="../media/image15.png" Type="http://schemas.openxmlformats.org/officeDocument/2006/relationships/image"/><Relationship Id="rId23" Target="../media/image16.png" Type="http://schemas.openxmlformats.org/officeDocument/2006/relationships/image"/><Relationship Id="rId24" Target="../media/image17.png" Type="http://schemas.openxmlformats.org/officeDocument/2006/relationships/image"/><Relationship Id="rId25" Target="../media/image18.png" Type="http://schemas.openxmlformats.org/officeDocument/2006/relationships/image"/><Relationship Id="rId26" Target="../media/image19.png" Type="http://schemas.openxmlformats.org/officeDocument/2006/relationships/image"/><Relationship Id="rId27" Target="../media/image23.png" Type="http://schemas.openxmlformats.org/officeDocument/2006/relationships/image"/><Relationship Id="rId28" Target="../media/image24.png" Type="http://schemas.openxmlformats.org/officeDocument/2006/relationships/image"/><Relationship Id="rId29" Target="../media/image25.png" Type="http://schemas.openxmlformats.org/officeDocument/2006/relationships/image"/><Relationship Id="rId3" Target="../media/image21.png" Type="http://schemas.openxmlformats.org/officeDocument/2006/relationships/image"/><Relationship Id="rId30" Target="../media/image124.png" Type="http://schemas.openxmlformats.org/officeDocument/2006/relationships/image"/><Relationship Id="rId31" Target="../media/image125.png" Type="http://schemas.openxmlformats.org/officeDocument/2006/relationships/image"/><Relationship Id="rId32" Target="../media/image163.png" Type="http://schemas.openxmlformats.org/officeDocument/2006/relationships/image"/><Relationship Id="rId33" Target="../media/image126.png" Type="http://schemas.openxmlformats.org/officeDocument/2006/relationships/image"/><Relationship Id="rId34" Target="../media/image29.png" Type="http://schemas.openxmlformats.org/officeDocument/2006/relationships/image"/><Relationship Id="rId35" Target="../media/image164.png" Type="http://schemas.openxmlformats.org/officeDocument/2006/relationships/image"/><Relationship Id="rId36" Target="../media/image128.png" Type="http://schemas.openxmlformats.org/officeDocument/2006/relationships/image"/><Relationship Id="rId37" Target="../media/image129.png" Type="http://schemas.openxmlformats.org/officeDocument/2006/relationships/image"/><Relationship Id="rId38" Target="../media/image165.png" Type="http://schemas.openxmlformats.org/officeDocument/2006/relationships/image"/><Relationship Id="rId4" Target="../media/image2.png" Type="http://schemas.openxmlformats.org/officeDocument/2006/relationships/image"/><Relationship Id="rId5" Target="../media/image22.png" Type="http://schemas.openxmlformats.org/officeDocument/2006/relationships/image"/><Relationship Id="rId6" Target="../media/image4.png" Type="http://schemas.openxmlformats.org/officeDocument/2006/relationships/image"/><Relationship Id="rId7" Target="../media/image159.png" Type="http://schemas.openxmlformats.org/officeDocument/2006/relationships/image"/><Relationship Id="rId8" Target="../media/image160.png" Type="http://schemas.openxmlformats.org/officeDocument/2006/relationships/image"/><Relationship Id="rId9" Target="../media/image16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1600" y="952500"/>
            <a:ext cx="18491200" cy="571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-2147483648" y="2147483647"/>
            <a:ext cx="2147483647" cy="9525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641600" y="6070600"/>
            <a:ext cx="909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48000" y="7378700"/>
            <a:ext cx="14097000" cy="76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03400" y="3594100"/>
            <a:ext cx="2159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921000" y="1143000"/>
            <a:ext cx="177800" cy="17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632200" y="1130300"/>
            <a:ext cx="215900" cy="215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880100" y="1143000"/>
            <a:ext cx="2286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29400" y="11430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40600" y="1143000"/>
            <a:ext cx="254000" cy="177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115300" y="1143000"/>
            <a:ext cx="177800" cy="177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222500" y="1143000"/>
            <a:ext cx="1778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826500" y="1130300"/>
            <a:ext cx="215900" cy="215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550400" y="1143000"/>
            <a:ext cx="190500" cy="19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734800" y="1143000"/>
            <a:ext cx="190500" cy="190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985500" y="1117600"/>
            <a:ext cx="228600" cy="228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261600" y="1143000"/>
            <a:ext cx="190500" cy="19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356100" y="1104900"/>
            <a:ext cx="266700" cy="266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143500" y="1130300"/>
            <a:ext cx="215900" cy="215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446000" y="1143000"/>
            <a:ext cx="190500" cy="177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7678400" y="393700"/>
            <a:ext cx="190500" cy="190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7094200" y="393700"/>
            <a:ext cx="215900" cy="215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7386300" y="393700"/>
            <a:ext cx="215900" cy="215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876300" y="1181100"/>
            <a:ext cx="127000" cy="127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079500" y="1181100"/>
            <a:ext cx="127000" cy="127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95400" y="1181100"/>
            <a:ext cx="127000" cy="1270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827000" y="2298700"/>
            <a:ext cx="4216400" cy="4114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6832600" y="8839200"/>
            <a:ext cx="13373100" cy="635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3048000" y="7823200"/>
            <a:ext cx="7277100" cy="850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800100" y="292100"/>
            <a:ext cx="1790700" cy="8382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787400" y="2032000"/>
            <a:ext cx="584200" cy="8001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2489200" y="2235200"/>
            <a:ext cx="10731500" cy="5080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2984500" y="6515100"/>
            <a:ext cx="56515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78400" y="3937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94200" y="393700"/>
            <a:ext cx="215900" cy="215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95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65100" y="6070600"/>
            <a:ext cx="9093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86300" y="393700"/>
            <a:ext cx="2159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79900" y="3492500"/>
            <a:ext cx="215900" cy="215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863600" y="-1295400"/>
            <a:ext cx="24879300" cy="1479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32400" y="2273300"/>
            <a:ext cx="12433300" cy="7391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37600" y="1371600"/>
            <a:ext cx="5638800" cy="148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34600" y="1727200"/>
            <a:ext cx="2819400" cy="74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01600" y="952500"/>
            <a:ext cx="184912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921000" y="1143000"/>
            <a:ext cx="177800" cy="177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32200" y="1130300"/>
            <a:ext cx="215900" cy="215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880100" y="1143000"/>
            <a:ext cx="2286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629400" y="1143000"/>
            <a:ext cx="190500" cy="19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40600" y="1143000"/>
            <a:ext cx="254000" cy="177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115300" y="1143000"/>
            <a:ext cx="177800" cy="177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22500" y="1143000"/>
            <a:ext cx="177800" cy="190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826500" y="1130300"/>
            <a:ext cx="215900" cy="215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550400" y="1143000"/>
            <a:ext cx="190500" cy="190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734800" y="1143000"/>
            <a:ext cx="190500" cy="190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985500" y="1117600"/>
            <a:ext cx="228600" cy="228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261600" y="1143000"/>
            <a:ext cx="190500" cy="190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56100" y="1104900"/>
            <a:ext cx="266700" cy="266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5143500" y="1130300"/>
            <a:ext cx="215900" cy="215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446000" y="1143000"/>
            <a:ext cx="190500" cy="177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76300" y="1181100"/>
            <a:ext cx="127000" cy="127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79500" y="1181100"/>
            <a:ext cx="127000" cy="127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95400" y="1181100"/>
            <a:ext cx="127000" cy="127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122400" y="4978400"/>
            <a:ext cx="482600" cy="50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4643100" y="4673600"/>
            <a:ext cx="292100" cy="381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6362700" y="3352800"/>
            <a:ext cx="10172700" cy="51308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774700" y="4381500"/>
            <a:ext cx="3505200" cy="24003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800100" y="304800"/>
            <a:ext cx="1790700" cy="8382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21600000">
            <a:off x="546100" y="2273300"/>
            <a:ext cx="4089400" cy="1841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698500" y="3352800"/>
            <a:ext cx="1917700" cy="1295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9791700" y="9601200"/>
            <a:ext cx="10642600" cy="508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21600000">
            <a:off x="7594600" y="1651000"/>
            <a:ext cx="6972300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78400" y="3937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94200" y="393700"/>
            <a:ext cx="215900" cy="215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95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65100" y="6070600"/>
            <a:ext cx="9093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86300" y="393700"/>
            <a:ext cx="2159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79900" y="3492500"/>
            <a:ext cx="215900" cy="215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863600" y="-1295400"/>
            <a:ext cx="24879300" cy="1479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32400" y="2273300"/>
            <a:ext cx="12433300" cy="7391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37600" y="1371600"/>
            <a:ext cx="5638800" cy="148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34600" y="1727200"/>
            <a:ext cx="2819400" cy="74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01600" y="952500"/>
            <a:ext cx="184912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921000" y="1143000"/>
            <a:ext cx="177800" cy="177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32200" y="1130300"/>
            <a:ext cx="215900" cy="215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880100" y="1143000"/>
            <a:ext cx="2286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629400" y="1143000"/>
            <a:ext cx="190500" cy="19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40600" y="1143000"/>
            <a:ext cx="254000" cy="177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115300" y="1143000"/>
            <a:ext cx="177800" cy="177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22500" y="1143000"/>
            <a:ext cx="177800" cy="190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826500" y="1130300"/>
            <a:ext cx="215900" cy="215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550400" y="1143000"/>
            <a:ext cx="190500" cy="190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734800" y="1143000"/>
            <a:ext cx="190500" cy="190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985500" y="1117600"/>
            <a:ext cx="228600" cy="228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261600" y="1143000"/>
            <a:ext cx="190500" cy="190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56100" y="1104900"/>
            <a:ext cx="266700" cy="266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5143500" y="1130300"/>
            <a:ext cx="215900" cy="215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446000" y="1143000"/>
            <a:ext cx="190500" cy="177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76300" y="1181100"/>
            <a:ext cx="127000" cy="127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79500" y="1181100"/>
            <a:ext cx="127000" cy="127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95400" y="1181100"/>
            <a:ext cx="127000" cy="127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122400" y="4978400"/>
            <a:ext cx="482600" cy="50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4643100" y="4673600"/>
            <a:ext cx="292100" cy="381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7112000" y="2667000"/>
            <a:ext cx="8851900" cy="6642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774700" y="4381500"/>
            <a:ext cx="3505200" cy="24003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800100" y="304800"/>
            <a:ext cx="1790700" cy="8382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21600000">
            <a:off x="546100" y="2273300"/>
            <a:ext cx="4089400" cy="1841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698500" y="3352800"/>
            <a:ext cx="1917700" cy="1295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9791700" y="9601200"/>
            <a:ext cx="10642600" cy="508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21600000">
            <a:off x="7353300" y="1651000"/>
            <a:ext cx="7213600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78400" y="3937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94200" y="393700"/>
            <a:ext cx="215900" cy="215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95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65100" y="6070600"/>
            <a:ext cx="9093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86300" y="393700"/>
            <a:ext cx="2159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79900" y="3492500"/>
            <a:ext cx="215900" cy="215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863600" y="-1295400"/>
            <a:ext cx="24879300" cy="1479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32400" y="2273300"/>
            <a:ext cx="12433300" cy="7391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37600" y="1371600"/>
            <a:ext cx="5638800" cy="148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34600" y="1727200"/>
            <a:ext cx="2819400" cy="74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01600" y="952500"/>
            <a:ext cx="184912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921000" y="1143000"/>
            <a:ext cx="177800" cy="177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32200" y="1130300"/>
            <a:ext cx="215900" cy="215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880100" y="1143000"/>
            <a:ext cx="2286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629400" y="1143000"/>
            <a:ext cx="190500" cy="19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40600" y="1143000"/>
            <a:ext cx="254000" cy="177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115300" y="1143000"/>
            <a:ext cx="177800" cy="177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22500" y="1143000"/>
            <a:ext cx="177800" cy="190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826500" y="1130300"/>
            <a:ext cx="215900" cy="215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550400" y="1143000"/>
            <a:ext cx="190500" cy="190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734800" y="1143000"/>
            <a:ext cx="190500" cy="190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985500" y="1117600"/>
            <a:ext cx="228600" cy="228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261600" y="1143000"/>
            <a:ext cx="190500" cy="190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56100" y="1104900"/>
            <a:ext cx="266700" cy="266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5143500" y="1130300"/>
            <a:ext cx="215900" cy="215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446000" y="1143000"/>
            <a:ext cx="190500" cy="177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76300" y="1181100"/>
            <a:ext cx="127000" cy="127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79500" y="1181100"/>
            <a:ext cx="127000" cy="127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95400" y="1181100"/>
            <a:ext cx="127000" cy="127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122400" y="4978400"/>
            <a:ext cx="482600" cy="50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4643100" y="4673600"/>
            <a:ext cx="292100" cy="381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5346700" y="2971800"/>
            <a:ext cx="12128500" cy="60960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774700" y="4381500"/>
            <a:ext cx="3505200" cy="24003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800100" y="304800"/>
            <a:ext cx="1790700" cy="8382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21600000">
            <a:off x="546100" y="2273300"/>
            <a:ext cx="4089400" cy="1841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698500" y="3352800"/>
            <a:ext cx="1917700" cy="1295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9791700" y="9601200"/>
            <a:ext cx="10642600" cy="508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21600000">
            <a:off x="7658100" y="1689100"/>
            <a:ext cx="69088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78400" y="3937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94200" y="393700"/>
            <a:ext cx="215900" cy="215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95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65100" y="6070600"/>
            <a:ext cx="9093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86300" y="393700"/>
            <a:ext cx="2159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79900" y="3492500"/>
            <a:ext cx="215900" cy="215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863600" y="-1295400"/>
            <a:ext cx="24879300" cy="1479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32400" y="2273300"/>
            <a:ext cx="12433300" cy="7391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37600" y="1371600"/>
            <a:ext cx="5638800" cy="148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34600" y="1727200"/>
            <a:ext cx="2819400" cy="74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01600" y="952500"/>
            <a:ext cx="184912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921000" y="1143000"/>
            <a:ext cx="177800" cy="177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32200" y="1130300"/>
            <a:ext cx="215900" cy="215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880100" y="1143000"/>
            <a:ext cx="2286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629400" y="1143000"/>
            <a:ext cx="190500" cy="19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40600" y="1143000"/>
            <a:ext cx="254000" cy="177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115300" y="1143000"/>
            <a:ext cx="177800" cy="177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22500" y="1143000"/>
            <a:ext cx="177800" cy="190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826500" y="1130300"/>
            <a:ext cx="215900" cy="215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550400" y="1143000"/>
            <a:ext cx="190500" cy="190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734800" y="1143000"/>
            <a:ext cx="190500" cy="190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985500" y="1117600"/>
            <a:ext cx="228600" cy="228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261600" y="1143000"/>
            <a:ext cx="190500" cy="190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56100" y="1104900"/>
            <a:ext cx="266700" cy="266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5143500" y="1130300"/>
            <a:ext cx="215900" cy="215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446000" y="1143000"/>
            <a:ext cx="190500" cy="177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76300" y="1181100"/>
            <a:ext cx="127000" cy="127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79500" y="1181100"/>
            <a:ext cx="127000" cy="127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95400" y="1181100"/>
            <a:ext cx="127000" cy="127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122400" y="4978400"/>
            <a:ext cx="482600" cy="50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4643100" y="4673600"/>
            <a:ext cx="292100" cy="381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5372100" y="3073400"/>
            <a:ext cx="12128500" cy="5880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774700" y="4381500"/>
            <a:ext cx="3505200" cy="24003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800100" y="304800"/>
            <a:ext cx="1790700" cy="8382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21600000">
            <a:off x="546100" y="2273300"/>
            <a:ext cx="4089400" cy="1841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698500" y="3352800"/>
            <a:ext cx="1917700" cy="1295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9791700" y="9601200"/>
            <a:ext cx="10642600" cy="508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21600000">
            <a:off x="7658100" y="1689100"/>
            <a:ext cx="69088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78400" y="3937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94200" y="393700"/>
            <a:ext cx="215900" cy="215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95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65100" y="6070600"/>
            <a:ext cx="9093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86300" y="393700"/>
            <a:ext cx="2159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79900" y="3492500"/>
            <a:ext cx="215900" cy="215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863600" y="-1295400"/>
            <a:ext cx="24879300" cy="1479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32400" y="2273300"/>
            <a:ext cx="12433300" cy="7391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37600" y="1371600"/>
            <a:ext cx="5638800" cy="148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34600" y="1727200"/>
            <a:ext cx="2819400" cy="74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01600" y="952500"/>
            <a:ext cx="184912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921000" y="1143000"/>
            <a:ext cx="177800" cy="177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32200" y="1130300"/>
            <a:ext cx="215900" cy="215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880100" y="1143000"/>
            <a:ext cx="2286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629400" y="1143000"/>
            <a:ext cx="190500" cy="19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40600" y="1143000"/>
            <a:ext cx="254000" cy="177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115300" y="1143000"/>
            <a:ext cx="177800" cy="177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22500" y="1143000"/>
            <a:ext cx="177800" cy="190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826500" y="1130300"/>
            <a:ext cx="215900" cy="215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550400" y="1143000"/>
            <a:ext cx="190500" cy="190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734800" y="1143000"/>
            <a:ext cx="190500" cy="190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985500" y="1117600"/>
            <a:ext cx="228600" cy="228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261600" y="1143000"/>
            <a:ext cx="190500" cy="190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56100" y="1104900"/>
            <a:ext cx="266700" cy="266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5143500" y="1130300"/>
            <a:ext cx="215900" cy="215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446000" y="1143000"/>
            <a:ext cx="190500" cy="177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76300" y="1181100"/>
            <a:ext cx="127000" cy="127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79500" y="1181100"/>
            <a:ext cx="127000" cy="127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95400" y="1181100"/>
            <a:ext cx="127000" cy="127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122400" y="4978400"/>
            <a:ext cx="482600" cy="50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4643100" y="4673600"/>
            <a:ext cx="292100" cy="381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7670800" y="2603500"/>
            <a:ext cx="7581900" cy="69088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774700" y="4305300"/>
            <a:ext cx="3556000" cy="46736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800100" y="304800"/>
            <a:ext cx="1790700" cy="8382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21600000">
            <a:off x="546100" y="2273300"/>
            <a:ext cx="4089400" cy="1841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698500" y="3352800"/>
            <a:ext cx="1917700" cy="1295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9791700" y="9601200"/>
            <a:ext cx="10642600" cy="508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21600000">
            <a:off x="7429500" y="1689100"/>
            <a:ext cx="70993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78400" y="3937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94200" y="393700"/>
            <a:ext cx="215900" cy="215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95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65100" y="6070600"/>
            <a:ext cx="9093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86300" y="393700"/>
            <a:ext cx="2159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79900" y="3492500"/>
            <a:ext cx="215900" cy="215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863600" y="-1295400"/>
            <a:ext cx="24879300" cy="1479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32400" y="2273300"/>
            <a:ext cx="12433300" cy="7391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37600" y="1371600"/>
            <a:ext cx="5638800" cy="148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34600" y="1727200"/>
            <a:ext cx="2819400" cy="74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01600" y="952500"/>
            <a:ext cx="184912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921000" y="1143000"/>
            <a:ext cx="177800" cy="177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32200" y="1130300"/>
            <a:ext cx="215900" cy="215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880100" y="1143000"/>
            <a:ext cx="2286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629400" y="1143000"/>
            <a:ext cx="190500" cy="19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40600" y="1143000"/>
            <a:ext cx="254000" cy="177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115300" y="1143000"/>
            <a:ext cx="177800" cy="177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22500" y="1143000"/>
            <a:ext cx="177800" cy="190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826500" y="1130300"/>
            <a:ext cx="215900" cy="215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550400" y="1143000"/>
            <a:ext cx="190500" cy="190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734800" y="1143000"/>
            <a:ext cx="190500" cy="190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985500" y="1117600"/>
            <a:ext cx="228600" cy="228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261600" y="1143000"/>
            <a:ext cx="190500" cy="190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56100" y="1104900"/>
            <a:ext cx="266700" cy="266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5143500" y="1130300"/>
            <a:ext cx="215900" cy="215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446000" y="1143000"/>
            <a:ext cx="190500" cy="177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76300" y="1181100"/>
            <a:ext cx="127000" cy="127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79500" y="1181100"/>
            <a:ext cx="127000" cy="127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95400" y="1181100"/>
            <a:ext cx="127000" cy="127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122400" y="4978400"/>
            <a:ext cx="482600" cy="50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4643100" y="4673600"/>
            <a:ext cx="292100" cy="381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5994400" y="2679700"/>
            <a:ext cx="10934700" cy="67818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774700" y="4305300"/>
            <a:ext cx="3556000" cy="46736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800100" y="304800"/>
            <a:ext cx="1790700" cy="8382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21600000">
            <a:off x="546100" y="2273300"/>
            <a:ext cx="4089400" cy="1841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698500" y="3352800"/>
            <a:ext cx="1917700" cy="1295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9791700" y="9601200"/>
            <a:ext cx="10642600" cy="508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21600000">
            <a:off x="7658100" y="1689100"/>
            <a:ext cx="68707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78400" y="3937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94200" y="393700"/>
            <a:ext cx="215900" cy="215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95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65100" y="6070600"/>
            <a:ext cx="9093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86300" y="393700"/>
            <a:ext cx="2159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79900" y="3492500"/>
            <a:ext cx="215900" cy="215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863600" y="-1295400"/>
            <a:ext cx="24879300" cy="1479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32400" y="2273300"/>
            <a:ext cx="12433300" cy="7391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37600" y="1371600"/>
            <a:ext cx="5638800" cy="148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34600" y="1727200"/>
            <a:ext cx="2819400" cy="74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01600" y="952500"/>
            <a:ext cx="184912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921000" y="1143000"/>
            <a:ext cx="177800" cy="177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32200" y="1130300"/>
            <a:ext cx="215900" cy="215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880100" y="1143000"/>
            <a:ext cx="2286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629400" y="1143000"/>
            <a:ext cx="190500" cy="19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40600" y="1143000"/>
            <a:ext cx="254000" cy="177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115300" y="1143000"/>
            <a:ext cx="177800" cy="177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22500" y="1143000"/>
            <a:ext cx="177800" cy="190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826500" y="1130300"/>
            <a:ext cx="215900" cy="215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550400" y="1143000"/>
            <a:ext cx="190500" cy="190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734800" y="1143000"/>
            <a:ext cx="190500" cy="190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985500" y="1117600"/>
            <a:ext cx="228600" cy="228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261600" y="1143000"/>
            <a:ext cx="190500" cy="190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56100" y="1104900"/>
            <a:ext cx="266700" cy="266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5143500" y="1130300"/>
            <a:ext cx="215900" cy="215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446000" y="1143000"/>
            <a:ext cx="190500" cy="177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76300" y="1181100"/>
            <a:ext cx="127000" cy="127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79500" y="1181100"/>
            <a:ext cx="127000" cy="127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95400" y="1181100"/>
            <a:ext cx="127000" cy="127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122400" y="4978400"/>
            <a:ext cx="482600" cy="50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4643100" y="4673600"/>
            <a:ext cx="292100" cy="381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6286500" y="2565400"/>
            <a:ext cx="10325100" cy="7010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774700" y="4305300"/>
            <a:ext cx="3556000" cy="46736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800100" y="304800"/>
            <a:ext cx="1790700" cy="8382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21600000">
            <a:off x="546100" y="2273300"/>
            <a:ext cx="4089400" cy="1841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698500" y="3352800"/>
            <a:ext cx="1917700" cy="1295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9791700" y="9601200"/>
            <a:ext cx="10642600" cy="508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21600000">
            <a:off x="7429500" y="1689100"/>
            <a:ext cx="70993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78400" y="3937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94200" y="393700"/>
            <a:ext cx="215900" cy="215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95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65100" y="6070600"/>
            <a:ext cx="9093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86300" y="393700"/>
            <a:ext cx="2159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79900" y="3492500"/>
            <a:ext cx="215900" cy="215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863600" y="-1295400"/>
            <a:ext cx="24879300" cy="1479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32400" y="2273300"/>
            <a:ext cx="12433300" cy="7391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37600" y="1371600"/>
            <a:ext cx="5638800" cy="148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34600" y="1727200"/>
            <a:ext cx="2819400" cy="74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01600" y="952500"/>
            <a:ext cx="184912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921000" y="1143000"/>
            <a:ext cx="177800" cy="177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32200" y="1130300"/>
            <a:ext cx="215900" cy="215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880100" y="1143000"/>
            <a:ext cx="2286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629400" y="1143000"/>
            <a:ext cx="190500" cy="19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40600" y="1143000"/>
            <a:ext cx="254000" cy="177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115300" y="1143000"/>
            <a:ext cx="177800" cy="177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22500" y="1143000"/>
            <a:ext cx="177800" cy="190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826500" y="1130300"/>
            <a:ext cx="215900" cy="215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550400" y="1143000"/>
            <a:ext cx="190500" cy="190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734800" y="1143000"/>
            <a:ext cx="190500" cy="190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985500" y="1117600"/>
            <a:ext cx="228600" cy="228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261600" y="1143000"/>
            <a:ext cx="190500" cy="190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56100" y="1104900"/>
            <a:ext cx="266700" cy="266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5143500" y="1130300"/>
            <a:ext cx="215900" cy="215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446000" y="1143000"/>
            <a:ext cx="190500" cy="177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76300" y="1181100"/>
            <a:ext cx="127000" cy="127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79500" y="1181100"/>
            <a:ext cx="127000" cy="127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95400" y="1181100"/>
            <a:ext cx="127000" cy="127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122400" y="4978400"/>
            <a:ext cx="482600" cy="50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4643100" y="4673600"/>
            <a:ext cx="292100" cy="381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5346700" y="2971800"/>
            <a:ext cx="6883400" cy="34544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0426700" y="5143500"/>
            <a:ext cx="6654800" cy="41275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800100" y="304800"/>
            <a:ext cx="1790700" cy="8382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21600000">
            <a:off x="546100" y="2273300"/>
            <a:ext cx="4089400" cy="18415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698500" y="3759200"/>
            <a:ext cx="1917700" cy="12954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9791700" y="9601200"/>
            <a:ext cx="10642600" cy="5080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21600000">
            <a:off x="7429500" y="1689100"/>
            <a:ext cx="71628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78400" y="3937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94200" y="393700"/>
            <a:ext cx="215900" cy="215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95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65100" y="6070600"/>
            <a:ext cx="9093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86300" y="393700"/>
            <a:ext cx="2159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79900" y="3492500"/>
            <a:ext cx="215900" cy="2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01600" y="952500"/>
            <a:ext cx="18491200" cy="57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21000" y="1143000"/>
            <a:ext cx="177800" cy="177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632200" y="1130300"/>
            <a:ext cx="215900" cy="21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880100" y="1143000"/>
            <a:ext cx="2286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629400" y="11430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40600" y="1143000"/>
            <a:ext cx="254000" cy="177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115300" y="1143000"/>
            <a:ext cx="177800" cy="177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222500" y="1143000"/>
            <a:ext cx="177800" cy="19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826500" y="1130300"/>
            <a:ext cx="215900" cy="215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550400" y="1143000"/>
            <a:ext cx="1905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734800" y="1143000"/>
            <a:ext cx="190500" cy="19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985500" y="1117600"/>
            <a:ext cx="228600" cy="228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261600" y="1143000"/>
            <a:ext cx="190500" cy="190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356100" y="1104900"/>
            <a:ext cx="266700" cy="266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143500" y="1130300"/>
            <a:ext cx="215900" cy="215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446000" y="1143000"/>
            <a:ext cx="190500" cy="177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76300" y="1181100"/>
            <a:ext cx="127000" cy="127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79500" y="1181100"/>
            <a:ext cx="127000" cy="127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95400" y="1181100"/>
            <a:ext cx="127000" cy="1270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-749300" y="-1028700"/>
            <a:ext cx="24384000" cy="13716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5232400" y="2286000"/>
            <a:ext cx="12192000" cy="68580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-622300" y="2133600"/>
            <a:ext cx="23926800" cy="1117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5346700" y="2400300"/>
            <a:ext cx="11963400" cy="5588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8331200" y="2667000"/>
            <a:ext cx="215900" cy="127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6845300" y="2667000"/>
            <a:ext cx="215900" cy="127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9804400" y="2667000"/>
            <a:ext cx="215900" cy="127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11290300" y="2667000"/>
            <a:ext cx="215900" cy="127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12763500" y="2667000"/>
            <a:ext cx="215900" cy="127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14236700" y="2667000"/>
            <a:ext cx="215900" cy="127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15722600" y="2667000"/>
            <a:ext cx="215900" cy="127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800100" y="304800"/>
            <a:ext cx="1790700" cy="8382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21600000">
            <a:off x="546100" y="2260600"/>
            <a:ext cx="4089400" cy="18415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698500" y="3352800"/>
            <a:ext cx="1917700" cy="12954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0223500" y="9601200"/>
            <a:ext cx="9766300" cy="5080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5651500" y="4165600"/>
            <a:ext cx="10414000" cy="34798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21600000">
            <a:off x="5499100" y="2336800"/>
            <a:ext cx="64389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78400" y="3937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94200" y="393700"/>
            <a:ext cx="215900" cy="215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95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65100" y="6070600"/>
            <a:ext cx="9093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86300" y="393700"/>
            <a:ext cx="2159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79900" y="3492500"/>
            <a:ext cx="215900" cy="2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01600" y="952500"/>
            <a:ext cx="18491200" cy="57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21000" y="1143000"/>
            <a:ext cx="177800" cy="177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632200" y="1130300"/>
            <a:ext cx="215900" cy="21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880100" y="1143000"/>
            <a:ext cx="2286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629400" y="11430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40600" y="1143000"/>
            <a:ext cx="254000" cy="177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115300" y="1143000"/>
            <a:ext cx="177800" cy="177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222500" y="1143000"/>
            <a:ext cx="177800" cy="19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826500" y="1130300"/>
            <a:ext cx="215900" cy="215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550400" y="1143000"/>
            <a:ext cx="1905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734800" y="1143000"/>
            <a:ext cx="190500" cy="19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985500" y="1117600"/>
            <a:ext cx="228600" cy="228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261600" y="1143000"/>
            <a:ext cx="190500" cy="190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356100" y="1104900"/>
            <a:ext cx="266700" cy="266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143500" y="1130300"/>
            <a:ext cx="215900" cy="215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446000" y="1143000"/>
            <a:ext cx="190500" cy="177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76300" y="1181100"/>
            <a:ext cx="127000" cy="127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79500" y="1181100"/>
            <a:ext cx="127000" cy="127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95400" y="1181100"/>
            <a:ext cx="127000" cy="1270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-749300" y="-1028700"/>
            <a:ext cx="24384000" cy="13716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5232400" y="2286000"/>
            <a:ext cx="12192000" cy="68580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-622300" y="2133600"/>
            <a:ext cx="23926800" cy="1117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5346700" y="2400300"/>
            <a:ext cx="11963400" cy="5588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8331200" y="2667000"/>
            <a:ext cx="215900" cy="127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6845300" y="2667000"/>
            <a:ext cx="215900" cy="127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9804400" y="2667000"/>
            <a:ext cx="215900" cy="127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11290300" y="2667000"/>
            <a:ext cx="215900" cy="127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12763500" y="2667000"/>
            <a:ext cx="215900" cy="127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14236700" y="2667000"/>
            <a:ext cx="215900" cy="127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5400000">
            <a:off x="15722600" y="2667000"/>
            <a:ext cx="215900" cy="127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800100" y="304800"/>
            <a:ext cx="1790700" cy="8382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21600000">
            <a:off x="546100" y="2260600"/>
            <a:ext cx="2540000" cy="18415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698500" y="3352800"/>
            <a:ext cx="1917700" cy="12954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0223500" y="9601200"/>
            <a:ext cx="9766300" cy="5080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5626100" y="3975100"/>
            <a:ext cx="11264900" cy="43307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21600000">
            <a:off x="5499100" y="2336800"/>
            <a:ext cx="64389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78400" y="3937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94200" y="393700"/>
            <a:ext cx="215900" cy="215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386300" y="393700"/>
            <a:ext cx="215900" cy="215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124700" y="863600"/>
            <a:ext cx="5054600" cy="369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429500" y="2844800"/>
            <a:ext cx="3365500" cy="9398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65200" y="2755900"/>
            <a:ext cx="9715500" cy="476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35100" y="3911600"/>
            <a:ext cx="4864100" cy="2374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65300" y="4699000"/>
            <a:ext cx="4191000" cy="1244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905500" y="3911600"/>
            <a:ext cx="3810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019800" y="4025900"/>
            <a:ext cx="139700" cy="139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18000" y="2755900"/>
            <a:ext cx="9715500" cy="4762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718300" y="3911600"/>
            <a:ext cx="4864100" cy="2374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048500" y="4699000"/>
            <a:ext cx="4191000" cy="1244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88700" y="3911600"/>
            <a:ext cx="3810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315700" y="4025900"/>
            <a:ext cx="139700" cy="1397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13900" y="2768600"/>
            <a:ext cx="9715500" cy="4762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01500" y="3911600"/>
            <a:ext cx="4864100" cy="2374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331700" y="4711700"/>
            <a:ext cx="4191000" cy="1231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484600" y="3911600"/>
            <a:ext cx="381000" cy="381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598900" y="4025900"/>
            <a:ext cx="139700" cy="1397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965200" y="5435600"/>
            <a:ext cx="9715500" cy="4762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35100" y="6578600"/>
            <a:ext cx="4864100" cy="2374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65300" y="7378700"/>
            <a:ext cx="4191000" cy="1244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905500" y="6578600"/>
            <a:ext cx="381000" cy="381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019800" y="6705600"/>
            <a:ext cx="139700" cy="1397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18000" y="5435600"/>
            <a:ext cx="9715500" cy="4762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718300" y="6578600"/>
            <a:ext cx="4864100" cy="23749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048500" y="7378700"/>
            <a:ext cx="4191000" cy="1244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188700" y="6578600"/>
            <a:ext cx="381000" cy="381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315700" y="6705600"/>
            <a:ext cx="139700" cy="1397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13900" y="5448300"/>
            <a:ext cx="9715500" cy="47625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01500" y="6591300"/>
            <a:ext cx="4864100" cy="23749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31700" y="7378700"/>
            <a:ext cx="4191000" cy="12446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484600" y="6591300"/>
            <a:ext cx="381000" cy="381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598900" y="6705600"/>
            <a:ext cx="139700" cy="1397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101600" y="952500"/>
            <a:ext cx="18491200" cy="5715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921000" y="1143000"/>
            <a:ext cx="177800" cy="1778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632200" y="1130300"/>
            <a:ext cx="215900" cy="2159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880100" y="1143000"/>
            <a:ext cx="228600" cy="1905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629400" y="1143000"/>
            <a:ext cx="190500" cy="1905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340600" y="1143000"/>
            <a:ext cx="254000" cy="1778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115300" y="1143000"/>
            <a:ext cx="177800" cy="1778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222500" y="1143000"/>
            <a:ext cx="177800" cy="1905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826500" y="1130300"/>
            <a:ext cx="215900" cy="2159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550400" y="1143000"/>
            <a:ext cx="190500" cy="1905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734800" y="1143000"/>
            <a:ext cx="190500" cy="1905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0985500" y="1117600"/>
            <a:ext cx="228600" cy="2286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261600" y="1143000"/>
            <a:ext cx="190500" cy="1905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4356100" y="1104900"/>
            <a:ext cx="266700" cy="2667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5143500" y="1130300"/>
            <a:ext cx="215900" cy="2159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2446000" y="1143000"/>
            <a:ext cx="190500" cy="1778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876300" y="1181100"/>
            <a:ext cx="127000" cy="1270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079500" y="1181100"/>
            <a:ext cx="127000" cy="1270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295400" y="1181100"/>
            <a:ext cx="127000" cy="1270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0960100" y="6718300"/>
            <a:ext cx="5562600" cy="7112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21600000">
            <a:off x="11925300" y="7531100"/>
            <a:ext cx="4267200" cy="9271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2509500" y="7975600"/>
            <a:ext cx="3086100" cy="5842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21600000">
            <a:off x="6654800" y="1981200"/>
            <a:ext cx="1625600" cy="13335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10388600" y="1968500"/>
            <a:ext cx="1714500" cy="13335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21600000">
            <a:off x="2717800" y="2044700"/>
            <a:ext cx="6286500" cy="11303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21600000">
            <a:off x="11214100" y="2070100"/>
            <a:ext cx="2324100" cy="10668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800100" y="304800"/>
            <a:ext cx="1790700" cy="838200"/>
          </a:xfrm>
          <a:prstGeom prst="rect">
            <a:avLst/>
          </a:prstGeom>
        </p:spPr>
      </p:pic>
      <p:pic>
        <p:nvPicPr>
          <p:cNvPr name="Picture 70" id="70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381000" y="4025900"/>
            <a:ext cx="5549900" cy="711200"/>
          </a:xfrm>
          <a:prstGeom prst="rect">
            <a:avLst/>
          </a:prstGeom>
        </p:spPr>
      </p:pic>
      <p:pic>
        <p:nvPicPr>
          <p:cNvPr name="Picture 71" id="71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21600000">
            <a:off x="1549400" y="4838700"/>
            <a:ext cx="4102100" cy="927100"/>
          </a:xfrm>
          <a:prstGeom prst="rect">
            <a:avLst/>
          </a:prstGeom>
        </p:spPr>
      </p:pic>
      <p:pic>
        <p:nvPicPr>
          <p:cNvPr name="Picture 72" id="72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0">
            <a:off x="2514600" y="5321300"/>
            <a:ext cx="2501900" cy="533400"/>
          </a:xfrm>
          <a:prstGeom prst="rect">
            <a:avLst/>
          </a:prstGeom>
        </p:spPr>
      </p:pic>
      <p:pic>
        <p:nvPicPr>
          <p:cNvPr name="Picture 73" id="73"/>
          <p:cNvPicPr>
            <a:picLocks noChangeAspect="true"/>
          </p:cNvPicPr>
          <p:nvPr/>
        </p:nvPicPr>
        <p:blipFill>
          <a:blip r:embed="rId45"/>
          <a:stretch>
            <a:fillRect/>
          </a:stretch>
        </p:blipFill>
        <p:spPr>
          <a:xfrm rot="0">
            <a:off x="5676900" y="4025900"/>
            <a:ext cx="5562600" cy="711200"/>
          </a:xfrm>
          <a:prstGeom prst="rect">
            <a:avLst/>
          </a:prstGeom>
        </p:spPr>
      </p:pic>
      <p:pic>
        <p:nvPicPr>
          <p:cNvPr name="Picture 74" id="74"/>
          <p:cNvPicPr>
            <a:picLocks noChangeAspect="true"/>
          </p:cNvPicPr>
          <p:nvPr/>
        </p:nvPicPr>
        <p:blipFill>
          <a:blip r:embed="rId46"/>
          <a:stretch>
            <a:fillRect/>
          </a:stretch>
        </p:blipFill>
        <p:spPr>
          <a:xfrm rot="21600000">
            <a:off x="7493000" y="4775200"/>
            <a:ext cx="3225800" cy="9017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47"/>
          <a:stretch>
            <a:fillRect/>
          </a:stretch>
        </p:blipFill>
        <p:spPr>
          <a:xfrm rot="0">
            <a:off x="7848600" y="5321300"/>
            <a:ext cx="2463800" cy="533400"/>
          </a:xfrm>
          <a:prstGeom prst="rect">
            <a:avLst/>
          </a:prstGeom>
        </p:spPr>
      </p:pic>
      <p:pic>
        <p:nvPicPr>
          <p:cNvPr name="Picture 76" id="76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 rot="0">
            <a:off x="10960100" y="4038600"/>
            <a:ext cx="5562600" cy="711200"/>
          </a:xfrm>
          <a:prstGeom prst="rect">
            <a:avLst/>
          </a:prstGeom>
        </p:spPr>
      </p:pic>
      <p:pic>
        <p:nvPicPr>
          <p:cNvPr name="Picture 77" id="77"/>
          <p:cNvPicPr>
            <a:picLocks noChangeAspect="true"/>
          </p:cNvPicPr>
          <p:nvPr/>
        </p:nvPicPr>
        <p:blipFill>
          <a:blip r:embed="rId49"/>
          <a:stretch>
            <a:fillRect/>
          </a:stretch>
        </p:blipFill>
        <p:spPr>
          <a:xfrm rot="21600000">
            <a:off x="12382500" y="4876800"/>
            <a:ext cx="3810000" cy="901700"/>
          </a:xfrm>
          <a:prstGeom prst="rect">
            <a:avLst/>
          </a:prstGeom>
        </p:spPr>
      </p:pic>
      <p:pic>
        <p:nvPicPr>
          <p:cNvPr name="Picture 78" id="78"/>
          <p:cNvPicPr>
            <a:picLocks noChangeAspect="true"/>
          </p:cNvPicPr>
          <p:nvPr/>
        </p:nvPicPr>
        <p:blipFill>
          <a:blip r:embed="rId50"/>
          <a:stretch>
            <a:fillRect/>
          </a:stretch>
        </p:blipFill>
        <p:spPr>
          <a:xfrm rot="0">
            <a:off x="13144500" y="5334000"/>
            <a:ext cx="2463800" cy="533400"/>
          </a:xfrm>
          <a:prstGeom prst="rect">
            <a:avLst/>
          </a:prstGeom>
        </p:spPr>
      </p:pic>
      <p:pic>
        <p:nvPicPr>
          <p:cNvPr name="Picture 79" id="79"/>
          <p:cNvPicPr>
            <a:picLocks noChangeAspect="true"/>
          </p:cNvPicPr>
          <p:nvPr/>
        </p:nvPicPr>
        <p:blipFill>
          <a:blip r:embed="rId51"/>
          <a:stretch>
            <a:fillRect/>
          </a:stretch>
        </p:blipFill>
        <p:spPr>
          <a:xfrm rot="0">
            <a:off x="393700" y="6705600"/>
            <a:ext cx="5575300" cy="711200"/>
          </a:xfrm>
          <a:prstGeom prst="rect">
            <a:avLst/>
          </a:prstGeom>
        </p:spPr>
      </p:pic>
      <p:pic>
        <p:nvPicPr>
          <p:cNvPr name="Picture 80" id="80"/>
          <p:cNvPicPr>
            <a:picLocks noChangeAspect="true"/>
          </p:cNvPicPr>
          <p:nvPr/>
        </p:nvPicPr>
        <p:blipFill>
          <a:blip r:embed="rId52"/>
          <a:stretch>
            <a:fillRect/>
          </a:stretch>
        </p:blipFill>
        <p:spPr>
          <a:xfrm rot="21600000">
            <a:off x="1816100" y="7543800"/>
            <a:ext cx="3860800" cy="901700"/>
          </a:xfrm>
          <a:prstGeom prst="rect">
            <a:avLst/>
          </a:prstGeom>
        </p:spPr>
      </p:pic>
      <p:pic>
        <p:nvPicPr>
          <p:cNvPr name="Picture 81" id="81"/>
          <p:cNvPicPr>
            <a:picLocks noChangeAspect="true"/>
          </p:cNvPicPr>
          <p:nvPr/>
        </p:nvPicPr>
        <p:blipFill>
          <a:blip r:embed="rId53"/>
          <a:stretch>
            <a:fillRect/>
          </a:stretch>
        </p:blipFill>
        <p:spPr>
          <a:xfrm rot="0">
            <a:off x="2616200" y="8001000"/>
            <a:ext cx="2413000" cy="520700"/>
          </a:xfrm>
          <a:prstGeom prst="rect">
            <a:avLst/>
          </a:prstGeom>
        </p:spPr>
      </p:pic>
      <p:pic>
        <p:nvPicPr>
          <p:cNvPr name="Picture 82" id="82"/>
          <p:cNvPicPr>
            <a:picLocks noChangeAspect="true"/>
          </p:cNvPicPr>
          <p:nvPr/>
        </p:nvPicPr>
        <p:blipFill>
          <a:blip r:embed="rId54"/>
          <a:stretch>
            <a:fillRect/>
          </a:stretch>
        </p:blipFill>
        <p:spPr>
          <a:xfrm rot="0">
            <a:off x="5676900" y="6705600"/>
            <a:ext cx="5562600" cy="711200"/>
          </a:xfrm>
          <a:prstGeom prst="rect">
            <a:avLst/>
          </a:prstGeom>
        </p:spPr>
      </p:pic>
      <p:pic>
        <p:nvPicPr>
          <p:cNvPr name="Picture 83" id="83"/>
          <p:cNvPicPr>
            <a:picLocks noChangeAspect="true"/>
          </p:cNvPicPr>
          <p:nvPr/>
        </p:nvPicPr>
        <p:blipFill>
          <a:blip r:embed="rId55"/>
          <a:stretch>
            <a:fillRect/>
          </a:stretch>
        </p:blipFill>
        <p:spPr>
          <a:xfrm rot="21600000">
            <a:off x="7099300" y="7543800"/>
            <a:ext cx="3860800" cy="901700"/>
          </a:xfrm>
          <a:prstGeom prst="rect">
            <a:avLst/>
          </a:prstGeom>
        </p:spPr>
      </p:pic>
      <p:pic>
        <p:nvPicPr>
          <p:cNvPr name="Picture 84" id="84"/>
          <p:cNvPicPr>
            <a:picLocks noChangeAspect="true"/>
          </p:cNvPicPr>
          <p:nvPr/>
        </p:nvPicPr>
        <p:blipFill>
          <a:blip r:embed="rId56"/>
          <a:stretch>
            <a:fillRect/>
          </a:stretch>
        </p:blipFill>
        <p:spPr>
          <a:xfrm rot="0">
            <a:off x="8051800" y="8001000"/>
            <a:ext cx="226060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78400" y="3937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94200" y="393700"/>
            <a:ext cx="215900" cy="215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95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65100" y="6070600"/>
            <a:ext cx="9093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86300" y="393700"/>
            <a:ext cx="2159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79900" y="3492500"/>
            <a:ext cx="215900" cy="2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01600" y="952500"/>
            <a:ext cx="18491200" cy="57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21000" y="1143000"/>
            <a:ext cx="177800" cy="177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632200" y="1130300"/>
            <a:ext cx="215900" cy="21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880100" y="1143000"/>
            <a:ext cx="2286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629400" y="11430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40600" y="1143000"/>
            <a:ext cx="254000" cy="177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115300" y="1143000"/>
            <a:ext cx="177800" cy="177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222500" y="1143000"/>
            <a:ext cx="177800" cy="19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826500" y="1130300"/>
            <a:ext cx="215900" cy="215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550400" y="1143000"/>
            <a:ext cx="1905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734800" y="1143000"/>
            <a:ext cx="190500" cy="19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985500" y="1117600"/>
            <a:ext cx="228600" cy="228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261600" y="1143000"/>
            <a:ext cx="190500" cy="190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356100" y="1104900"/>
            <a:ext cx="266700" cy="266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143500" y="1130300"/>
            <a:ext cx="215900" cy="215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446000" y="1143000"/>
            <a:ext cx="190500" cy="177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76300" y="1181100"/>
            <a:ext cx="127000" cy="127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79500" y="1181100"/>
            <a:ext cx="127000" cy="127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95400" y="1181100"/>
            <a:ext cx="127000" cy="127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8173700" y="6210300"/>
            <a:ext cx="6172200" cy="736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3378200" y="7073900"/>
            <a:ext cx="12179300" cy="635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4795500" y="3708400"/>
            <a:ext cx="1524000" cy="15240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0553700" y="2552700"/>
            <a:ext cx="1892300" cy="18923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1734800" y="3454400"/>
            <a:ext cx="3365500" cy="3365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2806700" y="3098800"/>
            <a:ext cx="7137400" cy="37973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3340100" y="7658100"/>
            <a:ext cx="7277100" cy="8509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21600000">
            <a:off x="3276600" y="6057900"/>
            <a:ext cx="6896100" cy="10160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800100" y="304800"/>
            <a:ext cx="17907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78400" y="3937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94200" y="393700"/>
            <a:ext cx="215900" cy="215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95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65100" y="6070600"/>
            <a:ext cx="9093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86300" y="393700"/>
            <a:ext cx="2159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79900" y="3492500"/>
            <a:ext cx="215900" cy="2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01600" y="952500"/>
            <a:ext cx="18491200" cy="57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21000" y="1143000"/>
            <a:ext cx="177800" cy="177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632200" y="1130300"/>
            <a:ext cx="215900" cy="21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880100" y="1143000"/>
            <a:ext cx="2286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629400" y="11430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40600" y="1143000"/>
            <a:ext cx="254000" cy="177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115300" y="1143000"/>
            <a:ext cx="177800" cy="177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222500" y="1143000"/>
            <a:ext cx="177800" cy="19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826500" y="1130300"/>
            <a:ext cx="215900" cy="215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550400" y="1143000"/>
            <a:ext cx="1905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734800" y="1143000"/>
            <a:ext cx="190500" cy="19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985500" y="1117600"/>
            <a:ext cx="228600" cy="228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261600" y="1143000"/>
            <a:ext cx="190500" cy="190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356100" y="1104900"/>
            <a:ext cx="266700" cy="266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143500" y="1130300"/>
            <a:ext cx="215900" cy="215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446000" y="1143000"/>
            <a:ext cx="190500" cy="177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76300" y="1181100"/>
            <a:ext cx="127000" cy="127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79500" y="1181100"/>
            <a:ext cx="127000" cy="127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95400" y="1181100"/>
            <a:ext cx="127000" cy="127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163300" y="2222500"/>
            <a:ext cx="393700" cy="393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077200" y="4152900"/>
            <a:ext cx="127000" cy="127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077200" y="4457700"/>
            <a:ext cx="127000" cy="1270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5207000" y="2692400"/>
            <a:ext cx="3276600" cy="3276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5956300" y="3441700"/>
            <a:ext cx="1638300" cy="16383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5969000" y="2971800"/>
            <a:ext cx="1651000" cy="21336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174485300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10325100" y="4229100"/>
            <a:ext cx="2006600" cy="127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401800" y="4203700"/>
            <a:ext cx="127000" cy="1270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401800" y="4521200"/>
            <a:ext cx="127000" cy="1270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531600" y="2743200"/>
            <a:ext cx="3276600" cy="32766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280900" y="3492500"/>
            <a:ext cx="1638300" cy="16383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2280900" y="3022600"/>
            <a:ext cx="1651000" cy="21336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8115300" y="7823200"/>
            <a:ext cx="127000" cy="1270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8115300" y="8140700"/>
            <a:ext cx="127000" cy="1270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5245100" y="6375400"/>
            <a:ext cx="3276600" cy="32766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5994400" y="7124700"/>
            <a:ext cx="1638300" cy="16383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5994400" y="6642100"/>
            <a:ext cx="1651000" cy="2133600"/>
          </a:xfrm>
          <a:prstGeom prst="rect">
            <a:avLst/>
          </a:prstGeom>
        </p:spPr>
      </p:pic>
      <p:grpSp>
        <p:nvGrpSpPr>
          <p:cNvPr name="Group 51" id="51"/>
          <p:cNvGrpSpPr/>
          <p:nvPr/>
        </p:nvGrpSpPr>
        <p:grpSpPr>
          <a:xfrm>
            <a:off x="2147483647" y="2147483647"/>
            <a:ext cx="2147483647" cy="174485300"/>
          </a:xfrm>
        </p:grpSpPr>
      </p:grpSp>
      <p:pic>
        <p:nvPicPr>
          <p:cNvPr name="Picture 52" id="52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5400000">
            <a:off x="10350500" y="7912100"/>
            <a:ext cx="2006600" cy="127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4427200" y="7886700"/>
            <a:ext cx="127000" cy="1270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4427200" y="8191500"/>
            <a:ext cx="127000" cy="127000"/>
          </a:xfrm>
          <a:prstGeom prst="rect">
            <a:avLst/>
          </a:prstGeom>
        </p:spPr>
      </p:pic>
      <p:grpSp>
        <p:nvGrpSpPr>
          <p:cNvPr name="Group 55" id="5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557000" y="6426200"/>
            <a:ext cx="3276600" cy="32766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2306300" y="7175500"/>
            <a:ext cx="1638300" cy="1638300"/>
          </a:xfrm>
          <a:prstGeom prst="rect">
            <a:avLst/>
          </a:prstGeom>
        </p:spPr>
      </p:pic>
      <p:grpSp>
        <p:nvGrpSpPr>
          <p:cNvPr name="Group 58" id="5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12306300" y="6692900"/>
            <a:ext cx="1651000" cy="21336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11137900" y="5969000"/>
            <a:ext cx="406400" cy="3937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18173700" y="6210300"/>
            <a:ext cx="6172200" cy="7366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800100" y="292100"/>
            <a:ext cx="1790700" cy="8382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21600000">
            <a:off x="546100" y="2273300"/>
            <a:ext cx="3314700" cy="18415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660400" y="3581400"/>
            <a:ext cx="2476500" cy="46355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0">
            <a:off x="7721600" y="9601200"/>
            <a:ext cx="14782800" cy="5080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21600000">
            <a:off x="5181600" y="2184400"/>
            <a:ext cx="4991100" cy="9271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10800000">
            <a:off x="12534900" y="1727200"/>
            <a:ext cx="4991100" cy="9271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45"/>
          <a:stretch>
            <a:fillRect/>
          </a:stretch>
        </p:blipFill>
        <p:spPr>
          <a:xfrm rot="21600000">
            <a:off x="7899400" y="3340100"/>
            <a:ext cx="1701800" cy="9271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46"/>
          <a:stretch>
            <a:fillRect/>
          </a:stretch>
        </p:blipFill>
        <p:spPr>
          <a:xfrm rot="21600000">
            <a:off x="8204200" y="3962400"/>
            <a:ext cx="2247900" cy="1612900"/>
          </a:xfrm>
          <a:prstGeom prst="rect">
            <a:avLst/>
          </a:prstGeom>
        </p:spPr>
      </p:pic>
      <p:pic>
        <p:nvPicPr>
          <p:cNvPr name="Picture 70" id="70"/>
          <p:cNvPicPr>
            <a:picLocks noChangeAspect="true"/>
          </p:cNvPicPr>
          <p:nvPr/>
        </p:nvPicPr>
        <p:blipFill>
          <a:blip r:embed="rId47"/>
          <a:stretch>
            <a:fillRect/>
          </a:stretch>
        </p:blipFill>
        <p:spPr>
          <a:xfrm rot="21600000">
            <a:off x="9182100" y="3606800"/>
            <a:ext cx="647700" cy="762000"/>
          </a:xfrm>
          <a:prstGeom prst="rect">
            <a:avLst/>
          </a:prstGeom>
        </p:spPr>
      </p:pic>
      <p:pic>
        <p:nvPicPr>
          <p:cNvPr name="Picture 71" id="71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 rot="21600000">
            <a:off x="14224000" y="3302000"/>
            <a:ext cx="1676400" cy="927100"/>
          </a:xfrm>
          <a:prstGeom prst="rect">
            <a:avLst/>
          </a:prstGeom>
        </p:spPr>
      </p:pic>
      <p:pic>
        <p:nvPicPr>
          <p:cNvPr name="Picture 72" id="72"/>
          <p:cNvPicPr>
            <a:picLocks noChangeAspect="true"/>
          </p:cNvPicPr>
          <p:nvPr/>
        </p:nvPicPr>
        <p:blipFill>
          <a:blip r:embed="rId49"/>
          <a:stretch>
            <a:fillRect/>
          </a:stretch>
        </p:blipFill>
        <p:spPr>
          <a:xfrm rot="21600000">
            <a:off x="14516100" y="4013200"/>
            <a:ext cx="2247900" cy="1612900"/>
          </a:xfrm>
          <a:prstGeom prst="rect">
            <a:avLst/>
          </a:prstGeom>
        </p:spPr>
      </p:pic>
      <p:pic>
        <p:nvPicPr>
          <p:cNvPr name="Picture 73" id="73"/>
          <p:cNvPicPr>
            <a:picLocks noChangeAspect="true"/>
          </p:cNvPicPr>
          <p:nvPr/>
        </p:nvPicPr>
        <p:blipFill>
          <a:blip r:embed="rId50"/>
          <a:stretch>
            <a:fillRect/>
          </a:stretch>
        </p:blipFill>
        <p:spPr>
          <a:xfrm rot="21600000">
            <a:off x="15506700" y="3543300"/>
            <a:ext cx="647700" cy="762000"/>
          </a:xfrm>
          <a:prstGeom prst="rect">
            <a:avLst/>
          </a:prstGeom>
        </p:spPr>
      </p:pic>
      <p:pic>
        <p:nvPicPr>
          <p:cNvPr name="Picture 74" id="74"/>
          <p:cNvPicPr>
            <a:picLocks noChangeAspect="true"/>
          </p:cNvPicPr>
          <p:nvPr/>
        </p:nvPicPr>
        <p:blipFill>
          <a:blip r:embed="rId51"/>
          <a:stretch>
            <a:fillRect/>
          </a:stretch>
        </p:blipFill>
        <p:spPr>
          <a:xfrm rot="21600000">
            <a:off x="7924800" y="7023100"/>
            <a:ext cx="1701800" cy="9271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52"/>
          <a:stretch>
            <a:fillRect/>
          </a:stretch>
        </p:blipFill>
        <p:spPr>
          <a:xfrm rot="21600000">
            <a:off x="8229600" y="7670800"/>
            <a:ext cx="2247900" cy="1612900"/>
          </a:xfrm>
          <a:prstGeom prst="rect">
            <a:avLst/>
          </a:prstGeom>
        </p:spPr>
      </p:pic>
      <p:pic>
        <p:nvPicPr>
          <p:cNvPr name="Picture 76" id="76"/>
          <p:cNvPicPr>
            <a:picLocks noChangeAspect="true"/>
          </p:cNvPicPr>
          <p:nvPr/>
        </p:nvPicPr>
        <p:blipFill>
          <a:blip r:embed="rId50"/>
          <a:stretch>
            <a:fillRect/>
          </a:stretch>
        </p:blipFill>
        <p:spPr>
          <a:xfrm rot="21600000">
            <a:off x="9207500" y="7239000"/>
            <a:ext cx="647700" cy="762000"/>
          </a:xfrm>
          <a:prstGeom prst="rect">
            <a:avLst/>
          </a:prstGeom>
        </p:spPr>
      </p:pic>
      <p:pic>
        <p:nvPicPr>
          <p:cNvPr name="Picture 77" id="77"/>
          <p:cNvPicPr>
            <a:picLocks noChangeAspect="true"/>
          </p:cNvPicPr>
          <p:nvPr/>
        </p:nvPicPr>
        <p:blipFill>
          <a:blip r:embed="rId53"/>
          <a:stretch>
            <a:fillRect/>
          </a:stretch>
        </p:blipFill>
        <p:spPr>
          <a:xfrm rot="21600000">
            <a:off x="14249400" y="7073900"/>
            <a:ext cx="1701800" cy="927100"/>
          </a:xfrm>
          <a:prstGeom prst="rect">
            <a:avLst/>
          </a:prstGeom>
        </p:spPr>
      </p:pic>
      <p:pic>
        <p:nvPicPr>
          <p:cNvPr name="Picture 78" id="78"/>
          <p:cNvPicPr>
            <a:picLocks noChangeAspect="true"/>
          </p:cNvPicPr>
          <p:nvPr/>
        </p:nvPicPr>
        <p:blipFill>
          <a:blip r:embed="rId54"/>
          <a:stretch>
            <a:fillRect/>
          </a:stretch>
        </p:blipFill>
        <p:spPr>
          <a:xfrm rot="21600000">
            <a:off x="14554200" y="7696200"/>
            <a:ext cx="1511300" cy="1308100"/>
          </a:xfrm>
          <a:prstGeom prst="rect">
            <a:avLst/>
          </a:prstGeom>
        </p:spPr>
      </p:pic>
      <p:pic>
        <p:nvPicPr>
          <p:cNvPr name="Picture 79" id="79"/>
          <p:cNvPicPr>
            <a:picLocks noChangeAspect="true"/>
          </p:cNvPicPr>
          <p:nvPr/>
        </p:nvPicPr>
        <p:blipFill>
          <a:blip r:embed="rId50"/>
          <a:stretch>
            <a:fillRect/>
          </a:stretch>
        </p:blipFill>
        <p:spPr>
          <a:xfrm rot="21600000">
            <a:off x="15532100" y="7340600"/>
            <a:ext cx="647700" cy="762000"/>
          </a:xfrm>
          <a:prstGeom prst="rect">
            <a:avLst/>
          </a:prstGeom>
        </p:spPr>
      </p:pic>
      <p:pic>
        <p:nvPicPr>
          <p:cNvPr name="Picture 80" id="80"/>
          <p:cNvPicPr>
            <a:picLocks noChangeAspect="true"/>
          </p:cNvPicPr>
          <p:nvPr/>
        </p:nvPicPr>
        <p:blipFill>
          <a:blip r:embed="rId55"/>
          <a:stretch>
            <a:fillRect/>
          </a:stretch>
        </p:blipFill>
        <p:spPr>
          <a:xfrm rot="21600000">
            <a:off x="5181600" y="5918200"/>
            <a:ext cx="4991100" cy="927100"/>
          </a:xfrm>
          <a:prstGeom prst="rect">
            <a:avLst/>
          </a:prstGeom>
        </p:spPr>
      </p:pic>
      <p:pic>
        <p:nvPicPr>
          <p:cNvPr name="Picture 81" id="81"/>
          <p:cNvPicPr>
            <a:picLocks noChangeAspect="true"/>
          </p:cNvPicPr>
          <p:nvPr/>
        </p:nvPicPr>
        <p:blipFill>
          <a:blip r:embed="rId55"/>
          <a:stretch>
            <a:fillRect/>
          </a:stretch>
        </p:blipFill>
        <p:spPr>
          <a:xfrm rot="10800000">
            <a:off x="12534900" y="5461000"/>
            <a:ext cx="49911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838200" y="2971800"/>
            <a:ext cx="24384000" cy="344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32400" y="3797300"/>
            <a:ext cx="12192000" cy="1727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678400" y="393700"/>
            <a:ext cx="190500" cy="19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94200" y="393700"/>
            <a:ext cx="215900" cy="215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9525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65100" y="6070600"/>
            <a:ext cx="90932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86300" y="393700"/>
            <a:ext cx="215900" cy="215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79900" y="3492500"/>
            <a:ext cx="215900" cy="2159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838200" y="1701800"/>
            <a:ext cx="24384000" cy="2400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245100" y="2286000"/>
            <a:ext cx="12192000" cy="11938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673188900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670300" y="2260600"/>
            <a:ext cx="62611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232400" y="2286000"/>
            <a:ext cx="3124200" cy="50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242300" y="2819400"/>
            <a:ext cx="546100" cy="63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673188900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670300" y="3771900"/>
            <a:ext cx="62611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232400" y="3797300"/>
            <a:ext cx="3124200" cy="50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242300" y="4318000"/>
            <a:ext cx="546100" cy="635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-800100" y="4203700"/>
            <a:ext cx="24384000" cy="6667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232400" y="5816600"/>
            <a:ext cx="12192000" cy="33274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6731889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670300" y="5791200"/>
            <a:ext cx="6261100" cy="101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232400" y="5816600"/>
            <a:ext cx="3124200" cy="50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242300" y="6337300"/>
            <a:ext cx="546100" cy="63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928100" y="6604000"/>
            <a:ext cx="215900" cy="215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928100" y="7150100"/>
            <a:ext cx="215900" cy="2159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928100" y="7696200"/>
            <a:ext cx="215900" cy="215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928100" y="8242300"/>
            <a:ext cx="215900" cy="2159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613400" y="2692400"/>
            <a:ext cx="330200" cy="3302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613400" y="4229100"/>
            <a:ext cx="330200" cy="330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613400" y="6235700"/>
            <a:ext cx="330200" cy="3302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-101600" y="952500"/>
            <a:ext cx="18491200" cy="5715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921000" y="1143000"/>
            <a:ext cx="177800" cy="1778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632200" y="1130300"/>
            <a:ext cx="215900" cy="2159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880100" y="1143000"/>
            <a:ext cx="228600" cy="190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629400" y="1143000"/>
            <a:ext cx="190500" cy="1905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340600" y="1143000"/>
            <a:ext cx="254000" cy="1778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8115300" y="1143000"/>
            <a:ext cx="177800" cy="1778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2222500" y="1143000"/>
            <a:ext cx="177800" cy="1905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8826500" y="1130300"/>
            <a:ext cx="215900" cy="2159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9550400" y="1143000"/>
            <a:ext cx="190500" cy="1905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734800" y="1143000"/>
            <a:ext cx="190500" cy="1905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0985500" y="1117600"/>
            <a:ext cx="228600" cy="2286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0261600" y="1143000"/>
            <a:ext cx="190500" cy="1905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4356100" y="1104900"/>
            <a:ext cx="266700" cy="2667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5143500" y="1130300"/>
            <a:ext cx="215900" cy="2159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2446000" y="1143000"/>
            <a:ext cx="190500" cy="1778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876300" y="1181100"/>
            <a:ext cx="127000" cy="1270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079500" y="1181100"/>
            <a:ext cx="127000" cy="1270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295400" y="1181100"/>
            <a:ext cx="127000" cy="127000"/>
          </a:xfrm>
          <a:prstGeom prst="rect">
            <a:avLst/>
          </a:prstGeom>
        </p:spPr>
      </p:pic>
      <p:grpSp>
        <p:nvGrpSpPr>
          <p:cNvPr name="Group 55" id="5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850900" y="4533900"/>
            <a:ext cx="3263900" cy="46101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21600000">
            <a:off x="9232900" y="6350000"/>
            <a:ext cx="8102600" cy="24257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21600000">
            <a:off x="5854700" y="5905500"/>
            <a:ext cx="2082800" cy="10668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21600000">
            <a:off x="9004300" y="3898900"/>
            <a:ext cx="698500" cy="15240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800100" y="304800"/>
            <a:ext cx="1790700" cy="8382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21600000">
            <a:off x="546100" y="2273300"/>
            <a:ext cx="4000500" cy="18415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0">
            <a:off x="698500" y="3352800"/>
            <a:ext cx="1917700" cy="12954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0">
            <a:off x="9677400" y="9588500"/>
            <a:ext cx="10858500" cy="5207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45"/>
          <a:stretch>
            <a:fillRect/>
          </a:stretch>
        </p:blipFill>
        <p:spPr>
          <a:xfrm rot="21600000">
            <a:off x="8940800" y="2540000"/>
            <a:ext cx="5130800" cy="8001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46"/>
          <a:stretch>
            <a:fillRect/>
          </a:stretch>
        </p:blipFill>
        <p:spPr>
          <a:xfrm rot="21600000">
            <a:off x="5829300" y="2514600"/>
            <a:ext cx="2273300" cy="8763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47"/>
          <a:stretch>
            <a:fillRect/>
          </a:stretch>
        </p:blipFill>
        <p:spPr>
          <a:xfrm rot="21600000">
            <a:off x="9448800" y="4038600"/>
            <a:ext cx="7239000" cy="7747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 rot="21600000">
            <a:off x="5854700" y="4038600"/>
            <a:ext cx="2133600" cy="8509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49"/>
          <a:stretch>
            <a:fillRect/>
          </a:stretch>
        </p:blipFill>
        <p:spPr>
          <a:xfrm rot="21600000">
            <a:off x="9474200" y="3848100"/>
            <a:ext cx="3441700" cy="1892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78400" y="3937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94200" y="393700"/>
            <a:ext cx="215900" cy="215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95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65100" y="6070600"/>
            <a:ext cx="9093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86300" y="393700"/>
            <a:ext cx="2159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79900" y="3492500"/>
            <a:ext cx="215900" cy="215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74900" y="-1041400"/>
            <a:ext cx="11811000" cy="13716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32400" y="2286000"/>
            <a:ext cx="5905500" cy="6858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92400" y="1790700"/>
            <a:ext cx="11049000" cy="2857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22900" y="2476500"/>
            <a:ext cx="5524500" cy="1422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950200" y="4343400"/>
            <a:ext cx="4826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950200" y="3771900"/>
            <a:ext cx="482600" cy="24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101600" y="952500"/>
            <a:ext cx="18491200" cy="571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921000" y="1143000"/>
            <a:ext cx="177800" cy="177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632200" y="1130300"/>
            <a:ext cx="215900" cy="215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880100" y="1143000"/>
            <a:ext cx="228600" cy="190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629400" y="1143000"/>
            <a:ext cx="190500" cy="190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340600" y="1143000"/>
            <a:ext cx="254000" cy="177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115300" y="1143000"/>
            <a:ext cx="177800" cy="177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222500" y="1143000"/>
            <a:ext cx="177800" cy="190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826500" y="1130300"/>
            <a:ext cx="215900" cy="215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550400" y="1143000"/>
            <a:ext cx="190500" cy="190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734800" y="1143000"/>
            <a:ext cx="190500" cy="190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985500" y="1117600"/>
            <a:ext cx="228600" cy="228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0261600" y="1143000"/>
            <a:ext cx="190500" cy="190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4356100" y="1104900"/>
            <a:ext cx="266700" cy="266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5143500" y="1130300"/>
            <a:ext cx="215900" cy="2159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2446000" y="1143000"/>
            <a:ext cx="190500" cy="177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876300" y="1181100"/>
            <a:ext cx="127000" cy="127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079500" y="1181100"/>
            <a:ext cx="127000" cy="127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295400" y="1181100"/>
            <a:ext cx="127000" cy="1270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74100" y="-1041400"/>
            <a:ext cx="11811000" cy="137160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31600" y="2286000"/>
            <a:ext cx="5905500" cy="68580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978900" y="1790700"/>
            <a:ext cx="11049000" cy="2857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722100" y="2476500"/>
            <a:ext cx="5524500" cy="1422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4249400" y="3771900"/>
            <a:ext cx="482600" cy="2413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3906500" y="3987800"/>
            <a:ext cx="1130300" cy="11303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4122400" y="4978400"/>
            <a:ext cx="482600" cy="508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4643100" y="4673600"/>
            <a:ext cx="292100" cy="381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774700" y="4381500"/>
            <a:ext cx="3505200" cy="24003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800100" y="304800"/>
            <a:ext cx="1790700" cy="838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21600000">
            <a:off x="546100" y="2273300"/>
            <a:ext cx="4000500" cy="18415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698500" y="3352800"/>
            <a:ext cx="1917700" cy="12954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9791700" y="9601200"/>
            <a:ext cx="10642600" cy="5080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21600000">
            <a:off x="5575300" y="5156200"/>
            <a:ext cx="5270500" cy="35814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21600000">
            <a:off x="5219700" y="2552700"/>
            <a:ext cx="6019800" cy="16129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21600000">
            <a:off x="11671300" y="4876800"/>
            <a:ext cx="5461000" cy="43942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21600000">
            <a:off x="12039600" y="2590800"/>
            <a:ext cx="4826000" cy="157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78400" y="3937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94200" y="393700"/>
            <a:ext cx="215900" cy="215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95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65100" y="6070600"/>
            <a:ext cx="9093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86300" y="393700"/>
            <a:ext cx="2159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79900" y="3492500"/>
            <a:ext cx="215900" cy="215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74900" y="-1041400"/>
            <a:ext cx="11811000" cy="13716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32400" y="2286000"/>
            <a:ext cx="5905500" cy="6858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92400" y="1790700"/>
            <a:ext cx="11049000" cy="2857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22900" y="2476500"/>
            <a:ext cx="5524500" cy="1422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950200" y="4229100"/>
            <a:ext cx="4826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950200" y="3771900"/>
            <a:ext cx="482600" cy="24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101600" y="952500"/>
            <a:ext cx="18491200" cy="571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921000" y="1143000"/>
            <a:ext cx="177800" cy="177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632200" y="1130300"/>
            <a:ext cx="215900" cy="215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880100" y="1143000"/>
            <a:ext cx="228600" cy="190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629400" y="1143000"/>
            <a:ext cx="190500" cy="190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340600" y="1143000"/>
            <a:ext cx="254000" cy="177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115300" y="1143000"/>
            <a:ext cx="177800" cy="177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222500" y="1143000"/>
            <a:ext cx="177800" cy="190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826500" y="1130300"/>
            <a:ext cx="215900" cy="215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550400" y="1143000"/>
            <a:ext cx="190500" cy="190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734800" y="1143000"/>
            <a:ext cx="190500" cy="190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985500" y="1117600"/>
            <a:ext cx="228600" cy="228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0261600" y="1143000"/>
            <a:ext cx="190500" cy="190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4356100" y="1104900"/>
            <a:ext cx="266700" cy="266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5143500" y="1130300"/>
            <a:ext cx="215900" cy="2159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2446000" y="1143000"/>
            <a:ext cx="190500" cy="177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876300" y="1181100"/>
            <a:ext cx="127000" cy="127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079500" y="1181100"/>
            <a:ext cx="127000" cy="127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295400" y="1181100"/>
            <a:ext cx="127000" cy="1270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74100" y="-1041400"/>
            <a:ext cx="11811000" cy="137160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31600" y="2286000"/>
            <a:ext cx="5905500" cy="68580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978900" y="1790700"/>
            <a:ext cx="11049000" cy="2857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722100" y="2476500"/>
            <a:ext cx="5524500" cy="1422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4249400" y="3771900"/>
            <a:ext cx="482600" cy="2413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3906500" y="3987800"/>
            <a:ext cx="1130300" cy="11303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4122400" y="4978400"/>
            <a:ext cx="482600" cy="508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4643100" y="4673600"/>
            <a:ext cx="292100" cy="381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774700" y="4381500"/>
            <a:ext cx="3505200" cy="24003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800100" y="304800"/>
            <a:ext cx="1790700" cy="838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21600000">
            <a:off x="546100" y="2273300"/>
            <a:ext cx="4000500" cy="18415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698500" y="3352800"/>
            <a:ext cx="1917700" cy="12954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9791700" y="9601200"/>
            <a:ext cx="10642600" cy="5080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21600000">
            <a:off x="5524500" y="4737100"/>
            <a:ext cx="5346700" cy="44323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21600000">
            <a:off x="5181600" y="2552700"/>
            <a:ext cx="6057900" cy="16129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21600000">
            <a:off x="11899900" y="5080000"/>
            <a:ext cx="5257800" cy="40132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21600000">
            <a:off x="12268200" y="2832100"/>
            <a:ext cx="46355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78400" y="3937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94200" y="393700"/>
            <a:ext cx="215900" cy="215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95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65100" y="6070600"/>
            <a:ext cx="9093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86300" y="393700"/>
            <a:ext cx="2159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79900" y="3492500"/>
            <a:ext cx="215900" cy="215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74900" y="-1041400"/>
            <a:ext cx="11811000" cy="13716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32400" y="2286000"/>
            <a:ext cx="5905500" cy="68580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92400" y="1790700"/>
            <a:ext cx="11049000" cy="2857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22900" y="2476500"/>
            <a:ext cx="5524500" cy="1422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950200" y="4229100"/>
            <a:ext cx="4826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950200" y="3771900"/>
            <a:ext cx="482600" cy="24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-101600" y="952500"/>
            <a:ext cx="18491200" cy="571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921000" y="1143000"/>
            <a:ext cx="177800" cy="177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632200" y="1130300"/>
            <a:ext cx="215900" cy="215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880100" y="1143000"/>
            <a:ext cx="228600" cy="190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629400" y="1143000"/>
            <a:ext cx="190500" cy="190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340600" y="1143000"/>
            <a:ext cx="254000" cy="177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115300" y="1143000"/>
            <a:ext cx="177800" cy="177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222500" y="1143000"/>
            <a:ext cx="177800" cy="190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826500" y="1130300"/>
            <a:ext cx="215900" cy="215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550400" y="1143000"/>
            <a:ext cx="190500" cy="190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734800" y="1143000"/>
            <a:ext cx="190500" cy="190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985500" y="1117600"/>
            <a:ext cx="228600" cy="228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0261600" y="1143000"/>
            <a:ext cx="190500" cy="190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4356100" y="1104900"/>
            <a:ext cx="266700" cy="266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5143500" y="1130300"/>
            <a:ext cx="215900" cy="2159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2446000" y="1143000"/>
            <a:ext cx="190500" cy="177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876300" y="1181100"/>
            <a:ext cx="127000" cy="127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079500" y="1181100"/>
            <a:ext cx="127000" cy="127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295400" y="1181100"/>
            <a:ext cx="127000" cy="1270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74100" y="-1041400"/>
            <a:ext cx="11811000" cy="137160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31600" y="2286000"/>
            <a:ext cx="5905500" cy="68580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978900" y="1790700"/>
            <a:ext cx="11049000" cy="2857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722100" y="2476500"/>
            <a:ext cx="5524500" cy="1422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14249400" y="3771900"/>
            <a:ext cx="482600" cy="2413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3906500" y="4038600"/>
            <a:ext cx="1130300" cy="11303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4122400" y="4978400"/>
            <a:ext cx="482600" cy="508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4643100" y="4673600"/>
            <a:ext cx="292100" cy="381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774700" y="4381500"/>
            <a:ext cx="3505200" cy="24003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800100" y="304800"/>
            <a:ext cx="1790700" cy="838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21600000">
            <a:off x="546100" y="2273300"/>
            <a:ext cx="4000500" cy="18415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698500" y="3352800"/>
            <a:ext cx="1917700" cy="12954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9791700" y="9601200"/>
            <a:ext cx="10642600" cy="5080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21600000">
            <a:off x="5422900" y="4940300"/>
            <a:ext cx="5435600" cy="40132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21600000">
            <a:off x="3886200" y="2781300"/>
            <a:ext cx="7353300" cy="11303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21600000">
            <a:off x="11899900" y="5283200"/>
            <a:ext cx="5257800" cy="35814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21600000">
            <a:off x="12039600" y="2781300"/>
            <a:ext cx="49022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78400" y="3937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94200" y="393700"/>
            <a:ext cx="215900" cy="215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95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65100" y="6070600"/>
            <a:ext cx="9093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86300" y="393700"/>
            <a:ext cx="2159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79900" y="3492500"/>
            <a:ext cx="215900" cy="21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101600" y="952500"/>
            <a:ext cx="18491200" cy="57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21000" y="1143000"/>
            <a:ext cx="177800" cy="177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632200" y="1130300"/>
            <a:ext cx="215900" cy="21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880100" y="1143000"/>
            <a:ext cx="228600" cy="19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629400" y="11430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40600" y="1143000"/>
            <a:ext cx="254000" cy="177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115300" y="1143000"/>
            <a:ext cx="177800" cy="177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222500" y="1143000"/>
            <a:ext cx="177800" cy="190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826500" y="1130300"/>
            <a:ext cx="215900" cy="215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550400" y="1143000"/>
            <a:ext cx="1905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734800" y="1143000"/>
            <a:ext cx="190500" cy="19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985500" y="1117600"/>
            <a:ext cx="228600" cy="228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261600" y="1143000"/>
            <a:ext cx="190500" cy="190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356100" y="1104900"/>
            <a:ext cx="266700" cy="266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143500" y="1130300"/>
            <a:ext cx="215900" cy="215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446000" y="1143000"/>
            <a:ext cx="190500" cy="177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76300" y="1181100"/>
            <a:ext cx="127000" cy="127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79500" y="1181100"/>
            <a:ext cx="127000" cy="127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95400" y="1181100"/>
            <a:ext cx="127000" cy="1270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3390900" y="889000"/>
            <a:ext cx="7581900" cy="5803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5245100" y="2286000"/>
            <a:ext cx="3797300" cy="28956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673188900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3352800" y="2260600"/>
            <a:ext cx="7581900" cy="101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5245100" y="2286000"/>
            <a:ext cx="3797300" cy="508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6756400" y="4152900"/>
            <a:ext cx="762000" cy="8001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673188900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3352800" y="9067800"/>
            <a:ext cx="7581900" cy="1016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5245100" y="9093200"/>
            <a:ext cx="3797300" cy="508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594600" y="889000"/>
            <a:ext cx="7581900" cy="58039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9448800" y="2286000"/>
            <a:ext cx="3797300" cy="28956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673188900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7543800" y="2260600"/>
            <a:ext cx="7581900" cy="1016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9448800" y="2286000"/>
            <a:ext cx="3797300" cy="508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673188900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7543800" y="9067800"/>
            <a:ext cx="7581900" cy="1016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9448800" y="9093200"/>
            <a:ext cx="3797300" cy="508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798300" y="876300"/>
            <a:ext cx="7581900" cy="58039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3639800" y="2273300"/>
            <a:ext cx="3797300" cy="28956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673188900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747500" y="2247900"/>
            <a:ext cx="7581900" cy="1016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3639800" y="2273300"/>
            <a:ext cx="3797300" cy="508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0934700" y="4114800"/>
            <a:ext cx="774700" cy="533400"/>
          </a:xfrm>
          <a:prstGeom prst="rect">
            <a:avLst/>
          </a:prstGeom>
        </p:spPr>
      </p:pic>
      <p:grpSp>
        <p:nvGrpSpPr>
          <p:cNvPr name="Group 53" id="53"/>
          <p:cNvGrpSpPr/>
          <p:nvPr/>
        </p:nvGrpSpPr>
        <p:grpSpPr>
          <a:xfrm>
            <a:off x="2147483647" y="2147483647"/>
            <a:ext cx="2147483647" cy="673188900"/>
          </a:xfrm>
        </p:grpSpPr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747500" y="9055100"/>
            <a:ext cx="7581900" cy="1016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3639800" y="9080500"/>
            <a:ext cx="3797300" cy="508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1099800" y="4394200"/>
            <a:ext cx="546100" cy="63500"/>
          </a:xfrm>
          <a:prstGeom prst="rect">
            <a:avLst/>
          </a:prstGeom>
        </p:spPr>
      </p:pic>
      <p:grpSp>
        <p:nvGrpSpPr>
          <p:cNvPr name="Group 57" id="5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8" id="58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5290800" y="4229100"/>
            <a:ext cx="520700" cy="5207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21600000">
            <a:off x="9436100" y="2552700"/>
            <a:ext cx="3810000" cy="17018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21600000">
            <a:off x="13157200" y="6400800"/>
            <a:ext cx="4775200" cy="21590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5400000">
            <a:off x="14681200" y="5461000"/>
            <a:ext cx="1727200" cy="8001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800100" y="304800"/>
            <a:ext cx="1790700" cy="8382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21600000">
            <a:off x="546100" y="2273300"/>
            <a:ext cx="4000500" cy="18415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698500" y="3352800"/>
            <a:ext cx="1917700" cy="12954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9791700" y="9601200"/>
            <a:ext cx="10642600" cy="5080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21600000">
            <a:off x="5638800" y="6845300"/>
            <a:ext cx="3060700" cy="15494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5400000">
            <a:off x="6286500" y="5473700"/>
            <a:ext cx="1727200" cy="8001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21600000">
            <a:off x="5207000" y="2336800"/>
            <a:ext cx="3848100" cy="23876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21600000">
            <a:off x="9486900" y="6553200"/>
            <a:ext cx="3581400" cy="1866900"/>
          </a:xfrm>
          <a:prstGeom prst="rect">
            <a:avLst/>
          </a:prstGeom>
        </p:spPr>
      </p:pic>
      <p:pic>
        <p:nvPicPr>
          <p:cNvPr name="Picture 70" id="70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5400000">
            <a:off x="10477500" y="5473700"/>
            <a:ext cx="1727200" cy="800100"/>
          </a:xfrm>
          <a:prstGeom prst="rect">
            <a:avLst/>
          </a:prstGeom>
        </p:spPr>
      </p:pic>
      <p:pic>
        <p:nvPicPr>
          <p:cNvPr name="Picture 71" id="71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0">
            <a:off x="762000" y="4305300"/>
            <a:ext cx="3556000" cy="4673600"/>
          </a:xfrm>
          <a:prstGeom prst="rect">
            <a:avLst/>
          </a:prstGeom>
        </p:spPr>
      </p:pic>
      <p:pic>
        <p:nvPicPr>
          <p:cNvPr name="Picture 72" id="72"/>
          <p:cNvPicPr>
            <a:picLocks noChangeAspect="true"/>
          </p:cNvPicPr>
          <p:nvPr/>
        </p:nvPicPr>
        <p:blipFill>
          <a:blip r:embed="rId45"/>
          <a:stretch>
            <a:fillRect/>
          </a:stretch>
        </p:blipFill>
        <p:spPr>
          <a:xfrm rot="21600000">
            <a:off x="13436600" y="2413000"/>
            <a:ext cx="39751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78400" y="393700"/>
            <a:ext cx="1905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94200" y="393700"/>
            <a:ext cx="215900" cy="215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952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65100" y="6070600"/>
            <a:ext cx="90932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86300" y="393700"/>
            <a:ext cx="215900" cy="21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79900" y="3492500"/>
            <a:ext cx="215900" cy="215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863600" y="-1295400"/>
            <a:ext cx="24879300" cy="1479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32400" y="2273300"/>
            <a:ext cx="12433300" cy="7391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737600" y="1371600"/>
            <a:ext cx="5638800" cy="148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34600" y="1727200"/>
            <a:ext cx="2819400" cy="74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-101600" y="952500"/>
            <a:ext cx="184912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921000" y="1143000"/>
            <a:ext cx="177800" cy="177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32200" y="1130300"/>
            <a:ext cx="215900" cy="215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880100" y="1143000"/>
            <a:ext cx="228600" cy="190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629400" y="1143000"/>
            <a:ext cx="190500" cy="19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40600" y="1143000"/>
            <a:ext cx="254000" cy="177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115300" y="1143000"/>
            <a:ext cx="177800" cy="177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222500" y="1143000"/>
            <a:ext cx="177800" cy="190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826500" y="1130300"/>
            <a:ext cx="215900" cy="215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550400" y="1143000"/>
            <a:ext cx="190500" cy="190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734800" y="1143000"/>
            <a:ext cx="190500" cy="190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985500" y="1117600"/>
            <a:ext cx="228600" cy="228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261600" y="1143000"/>
            <a:ext cx="190500" cy="190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4356100" y="1104900"/>
            <a:ext cx="266700" cy="266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5143500" y="1130300"/>
            <a:ext cx="215900" cy="215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446000" y="1143000"/>
            <a:ext cx="190500" cy="177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76300" y="1181100"/>
            <a:ext cx="127000" cy="127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79500" y="1181100"/>
            <a:ext cx="127000" cy="127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95400" y="1181100"/>
            <a:ext cx="127000" cy="127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122400" y="4978400"/>
            <a:ext cx="482600" cy="50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4643100" y="4673600"/>
            <a:ext cx="292100" cy="381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6286500" y="2540000"/>
            <a:ext cx="10744200" cy="70612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774700" y="4381500"/>
            <a:ext cx="3505200" cy="24003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800100" y="304800"/>
            <a:ext cx="1790700" cy="8382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21600000">
            <a:off x="546100" y="2273300"/>
            <a:ext cx="4089400" cy="1841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698500" y="3352800"/>
            <a:ext cx="1917700" cy="1295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9791700" y="9601200"/>
            <a:ext cx="10642600" cy="508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21600000">
            <a:off x="7353300" y="1676400"/>
            <a:ext cx="7213600" cy="11557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